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9"/>
    <p:restoredTop sz="94663"/>
  </p:normalViewPr>
  <p:slideViewPr>
    <p:cSldViewPr snapToGrid="0" showGuides="1">
      <p:cViewPr>
        <p:scale>
          <a:sx n="129" d="100"/>
          <a:sy n="129" d="100"/>
        </p:scale>
        <p:origin x="728" y="112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5BE1966-0CF3-9447-DB3E-D727B1BB1B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5556"/>
            <a:ext cx="15116175" cy="106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3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476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0AE7ABF-F14B-C66B-9C41-D990C6D26C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5555"/>
            <a:ext cx="15120865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1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1631E18-D2D3-1EA4-A49A-610F6D77BB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3174" y="5556"/>
            <a:ext cx="15120863" cy="106862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613" y="2651760"/>
            <a:ext cx="4012507" cy="2694146"/>
          </a:xfrm>
        </p:spPr>
        <p:txBody>
          <a:bodyPr lIns="0" tIns="0" rIns="0" bIns="0"/>
          <a:lstStyle>
            <a:lvl1pPr marL="0" indent="0" algn="l">
              <a:lnSpc>
                <a:spcPct val="125000"/>
              </a:lnSpc>
              <a:buNone/>
              <a:defRPr sz="1200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03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>
          <p15:clr>
            <a:srgbClr val="FBAE40"/>
          </p15:clr>
        </p15:guide>
        <p15:guide id="2" pos="47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7C57A-4DC3-C949-955F-D6F3675DC3D9}" type="datetimeFigureOut">
              <a:rPr lang="nl-NL" smtClean="0"/>
              <a:t>23-04-2026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0E1DB6-97E2-CF43-9E26-3BD59730B8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C1344-3983-F6C8-E85F-B64BE865F69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33951" y="1749795"/>
            <a:ext cx="12851448" cy="3722335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A1A020-4AC4-D8B6-AE92-F714DF6E622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89919" y="5615678"/>
            <a:ext cx="11339513" cy="2581379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97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3">
            <a:extLst>
              <a:ext uri="{FF2B5EF4-FFF2-40B4-BE49-F238E27FC236}">
                <a16:creationId xmlns:a16="http://schemas.microsoft.com/office/drawing/2014/main" id="{D5FEA243-1C59-7C2B-D790-E5749D9E1C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97548" y="7511994"/>
            <a:ext cx="3962842" cy="4989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 err="1"/>
              <a:t>Imus</a:t>
            </a:r>
            <a:r>
              <a:rPr lang="nl-NL" sz="1200" dirty="0"/>
              <a:t> ut que </a:t>
            </a:r>
            <a:r>
              <a:rPr lang="nl-NL" sz="1200" dirty="0" err="1"/>
              <a:t>nimet</a:t>
            </a:r>
            <a:r>
              <a:rPr lang="nl-NL" sz="1200" dirty="0"/>
              <a:t>, tem </a:t>
            </a:r>
            <a:r>
              <a:rPr lang="nl-NL" sz="1200" dirty="0" err="1"/>
              <a:t>harum</a:t>
            </a:r>
            <a:r>
              <a:rPr lang="nl-NL" sz="1200" dirty="0"/>
              <a:t> </a:t>
            </a:r>
            <a:r>
              <a:rPr lang="nl-NL" sz="1200" dirty="0" err="1"/>
              <a:t>facearci</a:t>
            </a:r>
            <a:r>
              <a:rPr lang="nl-NL" sz="1200" dirty="0"/>
              <a:t> </a:t>
            </a:r>
            <a:r>
              <a:rPr lang="nl-NL" sz="1200" dirty="0" err="1"/>
              <a:t>aceatquae</a:t>
            </a:r>
            <a:r>
              <a:rPr lang="nl-NL" sz="1200" dirty="0"/>
              <a:t> con re </a:t>
            </a:r>
            <a:r>
              <a:rPr lang="nl-NL" sz="1200" dirty="0" err="1"/>
              <a:t>volor</a:t>
            </a:r>
            <a:r>
              <a:rPr lang="nl-NL" sz="1200" dirty="0"/>
              <a:t> </a:t>
            </a:r>
            <a:r>
              <a:rPr lang="nl-NL" sz="1200" dirty="0" err="1"/>
              <a:t>moloreiunt</a:t>
            </a:r>
            <a:r>
              <a:rPr lang="nl-NL" sz="1200" dirty="0"/>
              <a:t> </a:t>
            </a:r>
            <a:r>
              <a:rPr lang="nl-NL" sz="1200" dirty="0" err="1"/>
              <a:t>occuptaque</a:t>
            </a:r>
            <a:r>
              <a:rPr lang="nl-NL" sz="1200" dirty="0"/>
              <a:t> </a:t>
            </a:r>
            <a:r>
              <a:rPr lang="nl-NL" sz="1200" dirty="0" err="1"/>
              <a:t>officabo</a:t>
            </a:r>
            <a:r>
              <a:rPr lang="nl-NL" sz="1200" dirty="0"/>
              <a:t>. Nam, </a:t>
            </a:r>
            <a:r>
              <a:rPr lang="nl-NL" sz="1200" dirty="0" err="1"/>
              <a:t>nienist</a:t>
            </a:r>
            <a:r>
              <a:rPr lang="nl-NL" sz="1200" dirty="0"/>
              <a:t> </a:t>
            </a:r>
            <a:r>
              <a:rPr lang="nl-NL" sz="1200" dirty="0" err="1"/>
              <a:t>ioreperrovit</a:t>
            </a:r>
            <a:r>
              <a:rPr lang="nl-NL" sz="1200" dirty="0"/>
              <a:t> </a:t>
            </a:r>
            <a:r>
              <a:rPr lang="nl-NL" sz="1200" dirty="0" err="1"/>
              <a:t>esento</a:t>
            </a:r>
            <a:r>
              <a:rPr lang="nl-NL" sz="1200" dirty="0"/>
              <a:t> et </a:t>
            </a:r>
            <a:r>
              <a:rPr lang="nl-NL" sz="1200" dirty="0" err="1"/>
              <a:t>excea</a:t>
            </a:r>
            <a:r>
              <a:rPr lang="nl-NL" sz="1200" dirty="0"/>
              <a:t> </a:t>
            </a:r>
            <a:r>
              <a:rPr lang="nl-NL" sz="1200" dirty="0" err="1"/>
              <a:t>excerit</a:t>
            </a:r>
            <a:r>
              <a:rPr lang="nl-NL" sz="1200" dirty="0"/>
              <a:t> vides </a:t>
            </a:r>
            <a:r>
              <a:rPr lang="nl-NL" sz="1200" dirty="0" err="1"/>
              <a:t>ducipsandem</a:t>
            </a:r>
            <a:r>
              <a:rPr lang="nl-NL" sz="1200" dirty="0"/>
              <a:t>.</a:t>
            </a:r>
          </a:p>
        </p:txBody>
      </p:sp>
      <p:sp>
        <p:nvSpPr>
          <p:cNvPr id="7" name="Ondertitel 3">
            <a:extLst>
              <a:ext uri="{FF2B5EF4-FFF2-40B4-BE49-F238E27FC236}">
                <a16:creationId xmlns:a16="http://schemas.microsoft.com/office/drawing/2014/main" id="{4FAA1456-0886-D343-227B-BECC1B8352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97548" y="8654994"/>
            <a:ext cx="3962842" cy="11350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 err="1"/>
              <a:t>Imus</a:t>
            </a:r>
            <a:r>
              <a:rPr lang="nl-NL" sz="1200" dirty="0"/>
              <a:t> ut que </a:t>
            </a:r>
            <a:r>
              <a:rPr lang="nl-NL" sz="1200" dirty="0" err="1"/>
              <a:t>nimet</a:t>
            </a:r>
            <a:r>
              <a:rPr lang="nl-NL" sz="1200" dirty="0"/>
              <a:t>, tem </a:t>
            </a:r>
            <a:r>
              <a:rPr lang="nl-NL" sz="1200" dirty="0" err="1"/>
              <a:t>harum</a:t>
            </a:r>
            <a:r>
              <a:rPr lang="nl-NL" sz="1200" dirty="0"/>
              <a:t> </a:t>
            </a:r>
            <a:r>
              <a:rPr lang="nl-NL" sz="1200" dirty="0" err="1"/>
              <a:t>facearci</a:t>
            </a:r>
            <a:r>
              <a:rPr lang="nl-NL" sz="1200" dirty="0"/>
              <a:t> </a:t>
            </a:r>
            <a:r>
              <a:rPr lang="nl-NL" sz="1200" dirty="0" err="1"/>
              <a:t>aceatquae</a:t>
            </a:r>
            <a:r>
              <a:rPr lang="nl-NL" sz="1200" dirty="0"/>
              <a:t> con re </a:t>
            </a:r>
            <a:r>
              <a:rPr lang="nl-NL" sz="1200" dirty="0" err="1"/>
              <a:t>volor</a:t>
            </a:r>
            <a:r>
              <a:rPr lang="nl-NL" sz="1200" dirty="0"/>
              <a:t> </a:t>
            </a:r>
            <a:r>
              <a:rPr lang="nl-NL" sz="1200" dirty="0" err="1"/>
              <a:t>moloreiunt</a:t>
            </a:r>
            <a:r>
              <a:rPr lang="nl-NL" sz="1200" dirty="0"/>
              <a:t> </a:t>
            </a:r>
            <a:r>
              <a:rPr lang="nl-NL" sz="1200" dirty="0" err="1"/>
              <a:t>occuptaque</a:t>
            </a:r>
            <a:r>
              <a:rPr lang="nl-NL" sz="1200" dirty="0"/>
              <a:t> </a:t>
            </a:r>
            <a:r>
              <a:rPr lang="nl-NL" sz="1200" dirty="0" err="1"/>
              <a:t>officabo</a:t>
            </a:r>
            <a:r>
              <a:rPr lang="nl-NL" sz="1200" dirty="0"/>
              <a:t>. Nam, </a:t>
            </a:r>
            <a:r>
              <a:rPr lang="nl-NL" sz="1200" dirty="0" err="1"/>
              <a:t>nienist</a:t>
            </a:r>
            <a:r>
              <a:rPr lang="nl-NL" sz="1200" dirty="0"/>
              <a:t> </a:t>
            </a:r>
            <a:r>
              <a:rPr lang="nl-NL" sz="1200" dirty="0" err="1"/>
              <a:t>ioreperrovit</a:t>
            </a:r>
            <a:r>
              <a:rPr lang="nl-NL" sz="1200" dirty="0"/>
              <a:t> </a:t>
            </a:r>
            <a:r>
              <a:rPr lang="nl-NL" sz="1200" dirty="0" err="1"/>
              <a:t>esento</a:t>
            </a:r>
            <a:r>
              <a:rPr lang="nl-NL" sz="1200" dirty="0"/>
              <a:t> et </a:t>
            </a:r>
            <a:r>
              <a:rPr lang="nl-NL" sz="1200" dirty="0" err="1"/>
              <a:t>excea</a:t>
            </a:r>
            <a:r>
              <a:rPr lang="nl-NL" sz="1200" dirty="0"/>
              <a:t> </a:t>
            </a:r>
            <a:r>
              <a:rPr lang="nl-NL" sz="1200" dirty="0" err="1"/>
              <a:t>excerit</a:t>
            </a:r>
            <a:r>
              <a:rPr lang="nl-NL" sz="1200" dirty="0"/>
              <a:t> vides </a:t>
            </a:r>
            <a:r>
              <a:rPr lang="nl-NL" sz="1200" dirty="0" err="1"/>
              <a:t>ducipsandem</a:t>
            </a:r>
            <a:r>
              <a:rPr lang="nl-NL" sz="1200" dirty="0"/>
              <a:t> </a:t>
            </a:r>
            <a:r>
              <a:rPr lang="nl-NL" sz="1200" dirty="0" err="1"/>
              <a:t>audanimi</a:t>
            </a:r>
            <a:r>
              <a:rPr lang="nl-NL" sz="1200" dirty="0"/>
              <a:t>, </a:t>
            </a:r>
            <a:r>
              <a:rPr lang="nl-NL" sz="1200" dirty="0" err="1"/>
              <a:t>inus</a:t>
            </a:r>
            <a:r>
              <a:rPr lang="nl-NL" sz="1200" dirty="0"/>
              <a:t>, </a:t>
            </a:r>
            <a:r>
              <a:rPr lang="nl-NL" sz="1200" dirty="0" err="1"/>
              <a:t>conet</a:t>
            </a:r>
            <a:r>
              <a:rPr lang="nl-NL" sz="1200" dirty="0"/>
              <a:t> </a:t>
            </a:r>
            <a:r>
              <a:rPr lang="nl-NL" sz="1200" dirty="0" err="1"/>
              <a:t>arum</a:t>
            </a:r>
            <a:r>
              <a:rPr lang="nl-NL" sz="1200" dirty="0"/>
              <a:t> es </a:t>
            </a:r>
            <a:r>
              <a:rPr lang="nl-NL" sz="1200" dirty="0" err="1"/>
              <a:t>sequia</a:t>
            </a:r>
            <a:r>
              <a:rPr lang="nl-NL" sz="1200" dirty="0"/>
              <a:t> </a:t>
            </a:r>
            <a:r>
              <a:rPr lang="nl-NL" sz="1200" dirty="0" err="1"/>
              <a:t>nissi</a:t>
            </a:r>
            <a:r>
              <a:rPr lang="nl-NL" sz="1200" dirty="0"/>
              <a:t> tem. </a:t>
            </a:r>
            <a:r>
              <a:rPr lang="nl-NL" sz="1200" dirty="0" err="1"/>
              <a:t>Nequam</a:t>
            </a:r>
            <a:r>
              <a:rPr lang="nl-NL" sz="1200" dirty="0"/>
              <a:t> </a:t>
            </a:r>
            <a:r>
              <a:rPr lang="nl-NL" sz="1200" dirty="0" err="1"/>
              <a:t>hicaepr</a:t>
            </a:r>
            <a:r>
              <a:rPr lang="nl-NL" sz="1200" dirty="0"/>
              <a:t> </a:t>
            </a:r>
            <a:r>
              <a:rPr lang="nl-NL" sz="1200" dirty="0" err="1"/>
              <a:t>eptatiamus</a:t>
            </a:r>
            <a:r>
              <a:rPr lang="nl-NL" sz="1200" dirty="0"/>
              <a:t> ex et que </a:t>
            </a:r>
            <a:r>
              <a:rPr lang="nl-NL" sz="1200" dirty="0" err="1"/>
              <a:t>cusa</a:t>
            </a:r>
            <a:r>
              <a:rPr lang="nl-NL" sz="1200" dirty="0"/>
              <a:t> dis at. </a:t>
            </a:r>
            <a:r>
              <a:rPr lang="nl-NL" sz="1200" dirty="0" err="1"/>
              <a:t>Igent</a:t>
            </a:r>
            <a:r>
              <a:rPr lang="nl-NL" sz="1200" dirty="0"/>
              <a:t> fuga. Nam </a:t>
            </a:r>
            <a:r>
              <a:rPr lang="nl-NL" sz="1200" dirty="0" err="1"/>
              <a:t>volores</a:t>
            </a:r>
            <a:r>
              <a:rPr lang="nl-NL" sz="1200" dirty="0"/>
              <a:t> </a:t>
            </a:r>
            <a:r>
              <a:rPr lang="nl-NL" sz="1200" dirty="0" err="1"/>
              <a:t>tessus</a:t>
            </a:r>
            <a:r>
              <a:rPr lang="nl-NL" sz="1200" dirty="0"/>
              <a:t> </a:t>
            </a:r>
            <a:r>
              <a:rPr lang="nl-NL" sz="1200" dirty="0" err="1"/>
              <a:t>suntectem</a:t>
            </a:r>
            <a:r>
              <a:rPr lang="nl-NL" sz="1200" dirty="0"/>
              <a:t> </a:t>
            </a:r>
            <a:r>
              <a:rPr lang="nl-NL" sz="1200" dirty="0" err="1"/>
              <a:t>eati</a:t>
            </a:r>
            <a:r>
              <a:rPr lang="nl-NL" sz="1200" dirty="0"/>
              <a:t> </a:t>
            </a:r>
            <a:r>
              <a:rPr lang="nl-NL" sz="1200" dirty="0" err="1"/>
              <a:t>dolum</a:t>
            </a:r>
            <a:r>
              <a:rPr lang="nl-NL" sz="1200" dirty="0"/>
              <a:t> </a:t>
            </a:r>
            <a:r>
              <a:rPr lang="nl-NL" sz="1200" dirty="0" err="1"/>
              <a:t>fugit</a:t>
            </a:r>
            <a:r>
              <a:rPr lang="nl-NL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39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>
            <a:extLst>
              <a:ext uri="{FF2B5EF4-FFF2-40B4-BE49-F238E27FC236}">
                <a16:creationId xmlns:a16="http://schemas.microsoft.com/office/drawing/2014/main" id="{B865D2A5-8BE8-341F-FFF5-4021ABEB6F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84613" y="2751151"/>
            <a:ext cx="4012507" cy="2694146"/>
          </a:xfrm>
        </p:spPr>
        <p:txBody>
          <a:bodyPr>
            <a:normAutofit/>
          </a:bodyPr>
          <a:lstStyle/>
          <a:p>
            <a:r>
              <a:rPr lang="nl-NL" dirty="0" err="1"/>
              <a:t>Imus</a:t>
            </a:r>
            <a:r>
              <a:rPr lang="nl-NL" dirty="0"/>
              <a:t> ut que </a:t>
            </a:r>
            <a:r>
              <a:rPr lang="nl-NL" dirty="0" err="1"/>
              <a:t>nimet</a:t>
            </a:r>
            <a:r>
              <a:rPr lang="nl-NL" dirty="0"/>
              <a:t>, tem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facearci</a:t>
            </a:r>
            <a:r>
              <a:rPr lang="nl-NL" dirty="0"/>
              <a:t> </a:t>
            </a:r>
            <a:r>
              <a:rPr lang="nl-NL" dirty="0" err="1"/>
              <a:t>aceatquae</a:t>
            </a:r>
            <a:r>
              <a:rPr lang="nl-NL" dirty="0"/>
              <a:t> con re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moloreiunt</a:t>
            </a:r>
            <a:r>
              <a:rPr lang="nl-NL" dirty="0"/>
              <a:t> </a:t>
            </a:r>
            <a:r>
              <a:rPr lang="nl-NL" dirty="0" err="1"/>
              <a:t>occuptaque</a:t>
            </a:r>
            <a:r>
              <a:rPr lang="nl-NL" dirty="0"/>
              <a:t> </a:t>
            </a:r>
            <a:r>
              <a:rPr lang="nl-NL" dirty="0" err="1"/>
              <a:t>officabo</a:t>
            </a:r>
            <a:r>
              <a:rPr lang="nl-NL" dirty="0"/>
              <a:t>. Nam, </a:t>
            </a:r>
            <a:r>
              <a:rPr lang="nl-NL" dirty="0" err="1"/>
              <a:t>nienist</a:t>
            </a:r>
            <a:r>
              <a:rPr lang="nl-NL" dirty="0"/>
              <a:t> </a:t>
            </a:r>
            <a:r>
              <a:rPr lang="nl-NL" dirty="0" err="1"/>
              <a:t>ioreperrovit</a:t>
            </a:r>
            <a:r>
              <a:rPr lang="nl-NL" dirty="0"/>
              <a:t> </a:t>
            </a:r>
            <a:r>
              <a:rPr lang="nl-NL" dirty="0" err="1"/>
              <a:t>esento</a:t>
            </a:r>
            <a:r>
              <a:rPr lang="nl-NL" dirty="0"/>
              <a:t> et </a:t>
            </a:r>
            <a:r>
              <a:rPr lang="nl-NL" dirty="0" err="1"/>
              <a:t>excea</a:t>
            </a:r>
            <a:r>
              <a:rPr lang="nl-NL" dirty="0"/>
              <a:t> </a:t>
            </a:r>
            <a:r>
              <a:rPr lang="nl-NL" dirty="0" err="1"/>
              <a:t>excerit</a:t>
            </a:r>
            <a:r>
              <a:rPr lang="nl-NL" dirty="0"/>
              <a:t> vides </a:t>
            </a:r>
            <a:r>
              <a:rPr lang="nl-NL" dirty="0" err="1"/>
              <a:t>ducipsandem</a:t>
            </a:r>
            <a:r>
              <a:rPr lang="nl-NL" dirty="0"/>
              <a:t> </a:t>
            </a:r>
            <a:r>
              <a:rPr lang="nl-NL" dirty="0" err="1"/>
              <a:t>audanimi</a:t>
            </a:r>
            <a:r>
              <a:rPr lang="nl-NL" dirty="0"/>
              <a:t>, </a:t>
            </a:r>
            <a:r>
              <a:rPr lang="nl-NL" dirty="0" err="1"/>
              <a:t>inus</a:t>
            </a:r>
            <a:r>
              <a:rPr lang="nl-NL" dirty="0"/>
              <a:t>, </a:t>
            </a:r>
            <a:r>
              <a:rPr lang="nl-NL" dirty="0" err="1"/>
              <a:t>conet</a:t>
            </a:r>
            <a:r>
              <a:rPr lang="nl-NL" dirty="0"/>
              <a:t> </a:t>
            </a:r>
            <a:r>
              <a:rPr lang="nl-NL" dirty="0" err="1"/>
              <a:t>arum</a:t>
            </a:r>
            <a:r>
              <a:rPr lang="nl-NL" dirty="0"/>
              <a:t> es </a:t>
            </a:r>
            <a:r>
              <a:rPr lang="nl-NL" dirty="0" err="1"/>
              <a:t>sequia</a:t>
            </a:r>
            <a:r>
              <a:rPr lang="nl-NL" dirty="0"/>
              <a:t> </a:t>
            </a:r>
            <a:r>
              <a:rPr lang="nl-NL" dirty="0" err="1"/>
              <a:t>nissi</a:t>
            </a:r>
            <a:r>
              <a:rPr lang="nl-NL" dirty="0"/>
              <a:t> tem. </a:t>
            </a:r>
            <a:r>
              <a:rPr lang="nl-NL" dirty="0" err="1"/>
              <a:t>Nequam</a:t>
            </a:r>
            <a:r>
              <a:rPr lang="nl-NL" dirty="0"/>
              <a:t> </a:t>
            </a:r>
            <a:r>
              <a:rPr lang="nl-NL" dirty="0" err="1"/>
              <a:t>hicaepr</a:t>
            </a:r>
            <a:r>
              <a:rPr lang="nl-NL" dirty="0"/>
              <a:t> </a:t>
            </a:r>
            <a:r>
              <a:rPr lang="nl-NL" dirty="0" err="1"/>
              <a:t>eptatiamus</a:t>
            </a:r>
            <a:r>
              <a:rPr lang="nl-NL" dirty="0"/>
              <a:t> ex et que </a:t>
            </a:r>
            <a:r>
              <a:rPr lang="nl-NL" dirty="0" err="1"/>
              <a:t>cusa</a:t>
            </a:r>
            <a:r>
              <a:rPr lang="nl-NL" dirty="0"/>
              <a:t> dis at.</a:t>
            </a:r>
          </a:p>
          <a:p>
            <a:r>
              <a:rPr lang="nl-NL" dirty="0" err="1"/>
              <a:t>Igent</a:t>
            </a:r>
            <a:r>
              <a:rPr lang="nl-NL" dirty="0"/>
              <a:t> fuga. Nam </a:t>
            </a:r>
            <a:r>
              <a:rPr lang="nl-NL" dirty="0" err="1"/>
              <a:t>volores</a:t>
            </a:r>
            <a:r>
              <a:rPr lang="nl-NL" dirty="0"/>
              <a:t> </a:t>
            </a:r>
            <a:r>
              <a:rPr lang="nl-NL" dirty="0" err="1"/>
              <a:t>tessus</a:t>
            </a:r>
            <a:r>
              <a:rPr lang="nl-NL" dirty="0"/>
              <a:t> </a:t>
            </a:r>
            <a:r>
              <a:rPr lang="nl-NL" dirty="0" err="1"/>
              <a:t>suntectem</a:t>
            </a:r>
            <a:r>
              <a:rPr lang="nl-NL" dirty="0"/>
              <a:t> </a:t>
            </a:r>
            <a:r>
              <a:rPr lang="nl-NL" dirty="0" err="1"/>
              <a:t>eati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fugit</a:t>
            </a:r>
            <a:r>
              <a:rPr lang="nl-NL" dirty="0"/>
              <a:t> </a:t>
            </a:r>
            <a:r>
              <a:rPr lang="nl-NL" dirty="0" err="1"/>
              <a:t>parum</a:t>
            </a:r>
            <a:r>
              <a:rPr lang="nl-NL" dirty="0"/>
              <a:t> </a:t>
            </a:r>
            <a:r>
              <a:rPr lang="nl-NL" dirty="0" err="1"/>
              <a:t>renimo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alitam</a:t>
            </a:r>
            <a:r>
              <a:rPr lang="nl-NL" dirty="0"/>
              <a:t> </a:t>
            </a:r>
            <a:r>
              <a:rPr lang="nl-NL" dirty="0" err="1"/>
              <a:t>nim</a:t>
            </a:r>
            <a:r>
              <a:rPr lang="nl-NL" dirty="0"/>
              <a:t> fuga. </a:t>
            </a:r>
            <a:r>
              <a:rPr lang="nl-NL" dirty="0" err="1"/>
              <a:t>Rorerch</a:t>
            </a:r>
            <a:r>
              <a:rPr lang="nl-NL" dirty="0"/>
              <a:t> </a:t>
            </a:r>
            <a:r>
              <a:rPr lang="nl-NL" dirty="0" err="1"/>
              <a:t>ictotaque</a:t>
            </a:r>
            <a:r>
              <a:rPr lang="nl-NL" dirty="0"/>
              <a:t> </a:t>
            </a:r>
            <a:r>
              <a:rPr lang="nl-NL" dirty="0" err="1"/>
              <a:t>nisit</a:t>
            </a:r>
            <a:r>
              <a:rPr lang="nl-NL" dirty="0"/>
              <a:t> </a:t>
            </a:r>
            <a:r>
              <a:rPr lang="nl-NL" dirty="0" err="1"/>
              <a:t>exerspe</a:t>
            </a:r>
            <a:r>
              <a:rPr lang="nl-NL" dirty="0"/>
              <a:t> </a:t>
            </a:r>
            <a:r>
              <a:rPr lang="nl-NL" dirty="0" err="1"/>
              <a:t>lleniti</a:t>
            </a:r>
            <a:r>
              <a:rPr lang="nl-NL" dirty="0"/>
              <a:t> </a:t>
            </a:r>
            <a:r>
              <a:rPr lang="nl-NL" dirty="0" err="1"/>
              <a:t>orerum</a:t>
            </a:r>
            <a:r>
              <a:rPr lang="nl-NL" dirty="0"/>
              <a:t> fuga. Name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maximin</a:t>
            </a:r>
            <a:r>
              <a:rPr lang="nl-NL" dirty="0"/>
              <a:t> </a:t>
            </a:r>
            <a:r>
              <a:rPr lang="nl-NL" dirty="0" err="1"/>
              <a:t>ieturiorae</a:t>
            </a:r>
            <a:r>
              <a:rPr lang="nl-NL" dirty="0"/>
              <a:t> ius. </a:t>
            </a:r>
            <a:r>
              <a:rPr lang="nl-NL" dirty="0" err="1"/>
              <a:t>Ibus</a:t>
            </a:r>
            <a:r>
              <a:rPr lang="nl-NL" dirty="0"/>
              <a:t> </a:t>
            </a:r>
            <a:r>
              <a:rPr lang="nl-NL" dirty="0" err="1"/>
              <a:t>raes</a:t>
            </a:r>
            <a:r>
              <a:rPr lang="nl-NL" dirty="0"/>
              <a:t> </a:t>
            </a:r>
            <a:r>
              <a:rPr lang="nl-NL" dirty="0" err="1"/>
              <a:t>doluptis</a:t>
            </a:r>
            <a:r>
              <a:rPr lang="nl-NL" dirty="0"/>
              <a:t> </a:t>
            </a:r>
            <a:r>
              <a:rPr lang="nl-NL" dirty="0" err="1"/>
              <a:t>dolorem</a:t>
            </a:r>
            <a:r>
              <a:rPr lang="nl-NL" dirty="0"/>
              <a:t> </a:t>
            </a:r>
            <a:r>
              <a:rPr lang="nl-NL" dirty="0" err="1"/>
              <a:t>olendit</a:t>
            </a:r>
            <a:r>
              <a:rPr lang="nl-NL" dirty="0"/>
              <a:t> </a:t>
            </a:r>
            <a:r>
              <a:rPr lang="nl-NL" dirty="0" err="1"/>
              <a:t>providusdam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 as </a:t>
            </a:r>
            <a:r>
              <a:rPr lang="nl-NL" dirty="0" err="1"/>
              <a:t>quam</a:t>
            </a:r>
            <a:r>
              <a:rPr lang="nl-NL" dirty="0"/>
              <a:t> ut.</a:t>
            </a:r>
          </a:p>
          <a:p>
            <a:endParaRPr lang="nl-NL" dirty="0"/>
          </a:p>
        </p:txBody>
      </p:sp>
      <p:sp>
        <p:nvSpPr>
          <p:cNvPr id="5" name="Ondertitel 3">
            <a:extLst>
              <a:ext uri="{FF2B5EF4-FFF2-40B4-BE49-F238E27FC236}">
                <a16:creationId xmlns:a16="http://schemas.microsoft.com/office/drawing/2014/main" id="{8C8E7BA4-B435-C963-3CA8-117686799FB0}"/>
              </a:ext>
            </a:extLst>
          </p:cNvPr>
          <p:cNvSpPr txBox="1">
            <a:spLocks/>
          </p:cNvSpPr>
          <p:nvPr/>
        </p:nvSpPr>
        <p:spPr>
          <a:xfrm>
            <a:off x="5546065" y="2651760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6" name="Ondertitel 3">
            <a:extLst>
              <a:ext uri="{FF2B5EF4-FFF2-40B4-BE49-F238E27FC236}">
                <a16:creationId xmlns:a16="http://schemas.microsoft.com/office/drawing/2014/main" id="{FB7847A2-5B5F-2969-C1DC-C5CE24C6EAE6}"/>
              </a:ext>
            </a:extLst>
          </p:cNvPr>
          <p:cNvSpPr txBox="1">
            <a:spLocks/>
          </p:cNvSpPr>
          <p:nvPr/>
        </p:nvSpPr>
        <p:spPr>
          <a:xfrm>
            <a:off x="10227396" y="2651760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7" name="Ondertitel 3">
            <a:extLst>
              <a:ext uri="{FF2B5EF4-FFF2-40B4-BE49-F238E27FC236}">
                <a16:creationId xmlns:a16="http://schemas.microsoft.com/office/drawing/2014/main" id="{444009FD-3785-BC56-490B-01E59EE4CCB4}"/>
              </a:ext>
            </a:extLst>
          </p:cNvPr>
          <p:cNvSpPr txBox="1">
            <a:spLocks/>
          </p:cNvSpPr>
          <p:nvPr/>
        </p:nvSpPr>
        <p:spPr>
          <a:xfrm>
            <a:off x="5565943" y="2651760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11" name="Ondertitel 3">
            <a:extLst>
              <a:ext uri="{FF2B5EF4-FFF2-40B4-BE49-F238E27FC236}">
                <a16:creationId xmlns:a16="http://schemas.microsoft.com/office/drawing/2014/main" id="{85E7B534-9361-5A6A-6B77-D6F977E738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65944" y="2751151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Imus</a:t>
            </a:r>
            <a:r>
              <a:rPr lang="nl-NL" dirty="0"/>
              <a:t> ut que </a:t>
            </a:r>
            <a:r>
              <a:rPr lang="nl-NL" dirty="0" err="1"/>
              <a:t>nimet</a:t>
            </a:r>
            <a:r>
              <a:rPr lang="nl-NL" dirty="0"/>
              <a:t>, tem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facearci</a:t>
            </a:r>
            <a:r>
              <a:rPr lang="nl-NL" dirty="0"/>
              <a:t> </a:t>
            </a:r>
            <a:r>
              <a:rPr lang="nl-NL" dirty="0" err="1"/>
              <a:t>aceatquae</a:t>
            </a:r>
            <a:r>
              <a:rPr lang="nl-NL" dirty="0"/>
              <a:t> con re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moloreiunt</a:t>
            </a:r>
            <a:r>
              <a:rPr lang="nl-NL" dirty="0"/>
              <a:t> </a:t>
            </a:r>
            <a:r>
              <a:rPr lang="nl-NL" dirty="0" err="1"/>
              <a:t>occuptaque</a:t>
            </a:r>
            <a:r>
              <a:rPr lang="nl-NL" dirty="0"/>
              <a:t> </a:t>
            </a:r>
            <a:r>
              <a:rPr lang="nl-NL" dirty="0" err="1"/>
              <a:t>officabo</a:t>
            </a:r>
            <a:r>
              <a:rPr lang="nl-NL" dirty="0"/>
              <a:t>. Nam, </a:t>
            </a:r>
            <a:r>
              <a:rPr lang="nl-NL" dirty="0" err="1"/>
              <a:t>nienist</a:t>
            </a:r>
            <a:r>
              <a:rPr lang="nl-NL" dirty="0"/>
              <a:t> </a:t>
            </a:r>
            <a:r>
              <a:rPr lang="nl-NL" dirty="0" err="1"/>
              <a:t>ioreperrovit</a:t>
            </a:r>
            <a:r>
              <a:rPr lang="nl-NL" dirty="0"/>
              <a:t> </a:t>
            </a:r>
            <a:r>
              <a:rPr lang="nl-NL" dirty="0" err="1"/>
              <a:t>esento</a:t>
            </a:r>
            <a:r>
              <a:rPr lang="nl-NL" dirty="0"/>
              <a:t> et </a:t>
            </a:r>
            <a:r>
              <a:rPr lang="nl-NL" dirty="0" err="1"/>
              <a:t>excea</a:t>
            </a:r>
            <a:r>
              <a:rPr lang="nl-NL" dirty="0"/>
              <a:t> </a:t>
            </a:r>
            <a:r>
              <a:rPr lang="nl-NL" dirty="0" err="1"/>
              <a:t>excerit</a:t>
            </a:r>
            <a:r>
              <a:rPr lang="nl-NL" dirty="0"/>
              <a:t> vides </a:t>
            </a:r>
            <a:r>
              <a:rPr lang="nl-NL" dirty="0" err="1"/>
              <a:t>ducipsandem</a:t>
            </a:r>
            <a:r>
              <a:rPr lang="nl-NL" dirty="0"/>
              <a:t> </a:t>
            </a:r>
            <a:r>
              <a:rPr lang="nl-NL" dirty="0" err="1"/>
              <a:t>audanimi</a:t>
            </a:r>
            <a:r>
              <a:rPr lang="nl-NL" dirty="0"/>
              <a:t>, </a:t>
            </a:r>
            <a:r>
              <a:rPr lang="nl-NL" dirty="0" err="1"/>
              <a:t>inus</a:t>
            </a:r>
            <a:r>
              <a:rPr lang="nl-NL" dirty="0"/>
              <a:t>, </a:t>
            </a:r>
            <a:r>
              <a:rPr lang="nl-NL" dirty="0" err="1"/>
              <a:t>conet</a:t>
            </a:r>
            <a:r>
              <a:rPr lang="nl-NL" dirty="0"/>
              <a:t> </a:t>
            </a:r>
            <a:r>
              <a:rPr lang="nl-NL" dirty="0" err="1"/>
              <a:t>arum</a:t>
            </a:r>
            <a:r>
              <a:rPr lang="nl-NL" dirty="0"/>
              <a:t> es </a:t>
            </a:r>
            <a:r>
              <a:rPr lang="nl-NL" dirty="0" err="1"/>
              <a:t>sequia</a:t>
            </a:r>
            <a:r>
              <a:rPr lang="nl-NL" dirty="0"/>
              <a:t> </a:t>
            </a:r>
            <a:r>
              <a:rPr lang="nl-NL" dirty="0" err="1"/>
              <a:t>nissi</a:t>
            </a:r>
            <a:r>
              <a:rPr lang="nl-NL" dirty="0"/>
              <a:t> tem. </a:t>
            </a:r>
            <a:r>
              <a:rPr lang="nl-NL" dirty="0" err="1"/>
              <a:t>Nequam</a:t>
            </a:r>
            <a:r>
              <a:rPr lang="nl-NL" dirty="0"/>
              <a:t> </a:t>
            </a:r>
            <a:r>
              <a:rPr lang="nl-NL" dirty="0" err="1"/>
              <a:t>hicaepr</a:t>
            </a:r>
            <a:r>
              <a:rPr lang="nl-NL" dirty="0"/>
              <a:t> </a:t>
            </a:r>
            <a:r>
              <a:rPr lang="nl-NL" dirty="0" err="1"/>
              <a:t>eptatiamus</a:t>
            </a:r>
            <a:r>
              <a:rPr lang="nl-NL" dirty="0"/>
              <a:t> ex et que </a:t>
            </a:r>
            <a:r>
              <a:rPr lang="nl-NL" dirty="0" err="1"/>
              <a:t>cusa</a:t>
            </a:r>
            <a:r>
              <a:rPr lang="nl-NL" dirty="0"/>
              <a:t> dis at.</a:t>
            </a:r>
          </a:p>
          <a:p>
            <a:r>
              <a:rPr lang="nl-NL" dirty="0" err="1"/>
              <a:t>Igent</a:t>
            </a:r>
            <a:r>
              <a:rPr lang="nl-NL" dirty="0"/>
              <a:t> fuga. Nam </a:t>
            </a:r>
            <a:r>
              <a:rPr lang="nl-NL" dirty="0" err="1"/>
              <a:t>volores</a:t>
            </a:r>
            <a:r>
              <a:rPr lang="nl-NL" dirty="0"/>
              <a:t> </a:t>
            </a:r>
            <a:r>
              <a:rPr lang="nl-NL" dirty="0" err="1"/>
              <a:t>tessus</a:t>
            </a:r>
            <a:r>
              <a:rPr lang="nl-NL" dirty="0"/>
              <a:t> </a:t>
            </a:r>
            <a:r>
              <a:rPr lang="nl-NL" dirty="0" err="1"/>
              <a:t>suntectem</a:t>
            </a:r>
            <a:r>
              <a:rPr lang="nl-NL" dirty="0"/>
              <a:t> </a:t>
            </a:r>
            <a:r>
              <a:rPr lang="nl-NL" dirty="0" err="1"/>
              <a:t>eati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fugit</a:t>
            </a:r>
            <a:r>
              <a:rPr lang="nl-NL" dirty="0"/>
              <a:t> </a:t>
            </a:r>
            <a:r>
              <a:rPr lang="nl-NL" dirty="0" err="1"/>
              <a:t>parum</a:t>
            </a:r>
            <a:r>
              <a:rPr lang="nl-NL" dirty="0"/>
              <a:t> </a:t>
            </a:r>
            <a:r>
              <a:rPr lang="nl-NL" dirty="0" err="1"/>
              <a:t>renimo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alitam</a:t>
            </a:r>
            <a:r>
              <a:rPr lang="nl-NL" dirty="0"/>
              <a:t> </a:t>
            </a:r>
            <a:r>
              <a:rPr lang="nl-NL" dirty="0" err="1"/>
              <a:t>nim</a:t>
            </a:r>
            <a:r>
              <a:rPr lang="nl-NL" dirty="0"/>
              <a:t> fuga. </a:t>
            </a:r>
            <a:r>
              <a:rPr lang="nl-NL" dirty="0" err="1"/>
              <a:t>Rorerch</a:t>
            </a:r>
            <a:r>
              <a:rPr lang="nl-NL" dirty="0"/>
              <a:t> </a:t>
            </a:r>
            <a:r>
              <a:rPr lang="nl-NL" dirty="0" err="1"/>
              <a:t>ictotaque</a:t>
            </a:r>
            <a:r>
              <a:rPr lang="nl-NL" dirty="0"/>
              <a:t> </a:t>
            </a:r>
            <a:r>
              <a:rPr lang="nl-NL" dirty="0" err="1"/>
              <a:t>nisit</a:t>
            </a:r>
            <a:r>
              <a:rPr lang="nl-NL" dirty="0"/>
              <a:t> </a:t>
            </a:r>
            <a:r>
              <a:rPr lang="nl-NL" dirty="0" err="1"/>
              <a:t>exerspe</a:t>
            </a:r>
            <a:r>
              <a:rPr lang="nl-NL" dirty="0"/>
              <a:t> </a:t>
            </a:r>
            <a:r>
              <a:rPr lang="nl-NL" dirty="0" err="1"/>
              <a:t>lleniti</a:t>
            </a:r>
            <a:r>
              <a:rPr lang="nl-NL" dirty="0"/>
              <a:t> </a:t>
            </a:r>
            <a:r>
              <a:rPr lang="nl-NL" dirty="0" err="1"/>
              <a:t>orerum</a:t>
            </a:r>
            <a:r>
              <a:rPr lang="nl-NL" dirty="0"/>
              <a:t> fuga. Name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maximin</a:t>
            </a:r>
            <a:r>
              <a:rPr lang="nl-NL" dirty="0"/>
              <a:t> </a:t>
            </a:r>
            <a:r>
              <a:rPr lang="nl-NL" dirty="0" err="1"/>
              <a:t>ieturiorae</a:t>
            </a:r>
            <a:r>
              <a:rPr lang="nl-NL" dirty="0"/>
              <a:t> ius. </a:t>
            </a:r>
            <a:r>
              <a:rPr lang="nl-NL" dirty="0" err="1"/>
              <a:t>Ibus</a:t>
            </a:r>
            <a:r>
              <a:rPr lang="nl-NL" dirty="0"/>
              <a:t> </a:t>
            </a:r>
            <a:r>
              <a:rPr lang="nl-NL" dirty="0" err="1"/>
              <a:t>raes</a:t>
            </a:r>
            <a:r>
              <a:rPr lang="nl-NL" dirty="0"/>
              <a:t> </a:t>
            </a:r>
            <a:r>
              <a:rPr lang="nl-NL" dirty="0" err="1"/>
              <a:t>doluptis</a:t>
            </a:r>
            <a:r>
              <a:rPr lang="nl-NL" dirty="0"/>
              <a:t> </a:t>
            </a:r>
            <a:r>
              <a:rPr lang="nl-NL" dirty="0" err="1"/>
              <a:t>dolorem</a:t>
            </a:r>
            <a:r>
              <a:rPr lang="nl-NL" dirty="0"/>
              <a:t> </a:t>
            </a:r>
            <a:r>
              <a:rPr lang="nl-NL" dirty="0" err="1"/>
              <a:t>olendit</a:t>
            </a:r>
            <a:r>
              <a:rPr lang="nl-NL" dirty="0"/>
              <a:t> </a:t>
            </a:r>
            <a:r>
              <a:rPr lang="nl-NL" dirty="0" err="1"/>
              <a:t>providusdam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 as </a:t>
            </a:r>
            <a:r>
              <a:rPr lang="nl-NL" dirty="0" err="1"/>
              <a:t>quam</a:t>
            </a:r>
            <a:r>
              <a:rPr lang="nl-NL" dirty="0"/>
              <a:t> ut.</a:t>
            </a:r>
          </a:p>
          <a:p>
            <a:endParaRPr lang="nl-NL" dirty="0"/>
          </a:p>
        </p:txBody>
      </p:sp>
      <p:sp>
        <p:nvSpPr>
          <p:cNvPr id="12" name="Ondertitel 3">
            <a:extLst>
              <a:ext uri="{FF2B5EF4-FFF2-40B4-BE49-F238E27FC236}">
                <a16:creationId xmlns:a16="http://schemas.microsoft.com/office/drawing/2014/main" id="{F3BFC2D9-7F3D-CA4C-148F-510F0E394D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27395" y="2751151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Imus</a:t>
            </a:r>
            <a:r>
              <a:rPr lang="nl-NL" dirty="0"/>
              <a:t> ut que </a:t>
            </a:r>
            <a:r>
              <a:rPr lang="nl-NL" dirty="0" err="1"/>
              <a:t>nimet</a:t>
            </a:r>
            <a:r>
              <a:rPr lang="nl-NL" dirty="0"/>
              <a:t>, tem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facearci</a:t>
            </a:r>
            <a:r>
              <a:rPr lang="nl-NL" dirty="0"/>
              <a:t> </a:t>
            </a:r>
            <a:r>
              <a:rPr lang="nl-NL" dirty="0" err="1"/>
              <a:t>aceatquae</a:t>
            </a:r>
            <a:r>
              <a:rPr lang="nl-NL" dirty="0"/>
              <a:t> con re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moloreiunt</a:t>
            </a:r>
            <a:r>
              <a:rPr lang="nl-NL" dirty="0"/>
              <a:t> </a:t>
            </a:r>
            <a:r>
              <a:rPr lang="nl-NL" dirty="0" err="1"/>
              <a:t>occuptaque</a:t>
            </a:r>
            <a:r>
              <a:rPr lang="nl-NL" dirty="0"/>
              <a:t> </a:t>
            </a:r>
            <a:r>
              <a:rPr lang="nl-NL" dirty="0" err="1"/>
              <a:t>officabo</a:t>
            </a:r>
            <a:r>
              <a:rPr lang="nl-NL" dirty="0"/>
              <a:t>. Nam, </a:t>
            </a:r>
            <a:r>
              <a:rPr lang="nl-NL" dirty="0" err="1"/>
              <a:t>nienist</a:t>
            </a:r>
            <a:r>
              <a:rPr lang="nl-NL" dirty="0"/>
              <a:t> </a:t>
            </a:r>
            <a:r>
              <a:rPr lang="nl-NL" dirty="0" err="1"/>
              <a:t>ioreperrovit</a:t>
            </a:r>
            <a:r>
              <a:rPr lang="nl-NL" dirty="0"/>
              <a:t> </a:t>
            </a:r>
            <a:r>
              <a:rPr lang="nl-NL" dirty="0" err="1"/>
              <a:t>esento</a:t>
            </a:r>
            <a:r>
              <a:rPr lang="nl-NL" dirty="0"/>
              <a:t> et </a:t>
            </a:r>
            <a:r>
              <a:rPr lang="nl-NL" dirty="0" err="1"/>
              <a:t>excea</a:t>
            </a:r>
            <a:r>
              <a:rPr lang="nl-NL" dirty="0"/>
              <a:t> </a:t>
            </a:r>
            <a:r>
              <a:rPr lang="nl-NL" dirty="0" err="1"/>
              <a:t>excerit</a:t>
            </a:r>
            <a:r>
              <a:rPr lang="nl-NL" dirty="0"/>
              <a:t> vides </a:t>
            </a:r>
            <a:r>
              <a:rPr lang="nl-NL" dirty="0" err="1"/>
              <a:t>ducipsandem</a:t>
            </a:r>
            <a:r>
              <a:rPr lang="nl-NL" dirty="0"/>
              <a:t> </a:t>
            </a:r>
            <a:r>
              <a:rPr lang="nl-NL" dirty="0" err="1"/>
              <a:t>audanimi</a:t>
            </a:r>
            <a:r>
              <a:rPr lang="nl-NL" dirty="0"/>
              <a:t>, </a:t>
            </a:r>
            <a:r>
              <a:rPr lang="nl-NL" dirty="0" err="1"/>
              <a:t>inus</a:t>
            </a:r>
            <a:r>
              <a:rPr lang="nl-NL" dirty="0"/>
              <a:t>, </a:t>
            </a:r>
            <a:r>
              <a:rPr lang="nl-NL" dirty="0" err="1"/>
              <a:t>conet</a:t>
            </a:r>
            <a:r>
              <a:rPr lang="nl-NL" dirty="0"/>
              <a:t> </a:t>
            </a:r>
            <a:r>
              <a:rPr lang="nl-NL" dirty="0" err="1"/>
              <a:t>arum</a:t>
            </a:r>
            <a:r>
              <a:rPr lang="nl-NL" dirty="0"/>
              <a:t> es </a:t>
            </a:r>
            <a:r>
              <a:rPr lang="nl-NL" dirty="0" err="1"/>
              <a:t>sequia</a:t>
            </a:r>
            <a:r>
              <a:rPr lang="nl-NL" dirty="0"/>
              <a:t> </a:t>
            </a:r>
            <a:r>
              <a:rPr lang="nl-NL" dirty="0" err="1"/>
              <a:t>nissi</a:t>
            </a:r>
            <a:r>
              <a:rPr lang="nl-NL" dirty="0"/>
              <a:t> tem. </a:t>
            </a:r>
            <a:r>
              <a:rPr lang="nl-NL" dirty="0" err="1"/>
              <a:t>Nequam</a:t>
            </a:r>
            <a:r>
              <a:rPr lang="nl-NL" dirty="0"/>
              <a:t> </a:t>
            </a:r>
            <a:r>
              <a:rPr lang="nl-NL" dirty="0" err="1"/>
              <a:t>hicaepr</a:t>
            </a:r>
            <a:r>
              <a:rPr lang="nl-NL" dirty="0"/>
              <a:t> </a:t>
            </a:r>
            <a:r>
              <a:rPr lang="nl-NL" dirty="0" err="1"/>
              <a:t>eptatiamus</a:t>
            </a:r>
            <a:r>
              <a:rPr lang="nl-NL" dirty="0"/>
              <a:t> ex et que </a:t>
            </a:r>
            <a:r>
              <a:rPr lang="nl-NL" dirty="0" err="1"/>
              <a:t>cusa</a:t>
            </a:r>
            <a:r>
              <a:rPr lang="nl-NL" dirty="0"/>
              <a:t> dis at.</a:t>
            </a:r>
          </a:p>
          <a:p>
            <a:r>
              <a:rPr lang="nl-NL" dirty="0" err="1"/>
              <a:t>Igent</a:t>
            </a:r>
            <a:r>
              <a:rPr lang="nl-NL" dirty="0"/>
              <a:t> fuga. Nam </a:t>
            </a:r>
            <a:r>
              <a:rPr lang="nl-NL" dirty="0" err="1"/>
              <a:t>volores</a:t>
            </a:r>
            <a:r>
              <a:rPr lang="nl-NL" dirty="0"/>
              <a:t> </a:t>
            </a:r>
            <a:r>
              <a:rPr lang="nl-NL" dirty="0" err="1"/>
              <a:t>tessus</a:t>
            </a:r>
            <a:r>
              <a:rPr lang="nl-NL" dirty="0"/>
              <a:t> </a:t>
            </a:r>
            <a:r>
              <a:rPr lang="nl-NL" dirty="0" err="1"/>
              <a:t>suntectem</a:t>
            </a:r>
            <a:r>
              <a:rPr lang="nl-NL" dirty="0"/>
              <a:t> </a:t>
            </a:r>
            <a:r>
              <a:rPr lang="nl-NL" dirty="0" err="1"/>
              <a:t>eati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fugit</a:t>
            </a:r>
            <a:r>
              <a:rPr lang="nl-NL" dirty="0"/>
              <a:t> </a:t>
            </a:r>
            <a:r>
              <a:rPr lang="nl-NL" dirty="0" err="1"/>
              <a:t>parum</a:t>
            </a:r>
            <a:r>
              <a:rPr lang="nl-NL" dirty="0"/>
              <a:t> </a:t>
            </a:r>
            <a:r>
              <a:rPr lang="nl-NL" dirty="0" err="1"/>
              <a:t>renimo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alitam</a:t>
            </a:r>
            <a:r>
              <a:rPr lang="nl-NL" dirty="0"/>
              <a:t> </a:t>
            </a:r>
            <a:r>
              <a:rPr lang="nl-NL" dirty="0" err="1"/>
              <a:t>nim</a:t>
            </a:r>
            <a:r>
              <a:rPr lang="nl-NL" dirty="0"/>
              <a:t> fuga. </a:t>
            </a:r>
            <a:r>
              <a:rPr lang="nl-NL" dirty="0" err="1"/>
              <a:t>Rorerch</a:t>
            </a:r>
            <a:r>
              <a:rPr lang="nl-NL" dirty="0"/>
              <a:t> </a:t>
            </a:r>
            <a:r>
              <a:rPr lang="nl-NL" dirty="0" err="1"/>
              <a:t>ictotaque</a:t>
            </a:r>
            <a:r>
              <a:rPr lang="nl-NL" dirty="0"/>
              <a:t> </a:t>
            </a:r>
            <a:r>
              <a:rPr lang="nl-NL" dirty="0" err="1"/>
              <a:t>nisit</a:t>
            </a:r>
            <a:r>
              <a:rPr lang="nl-NL" dirty="0"/>
              <a:t> </a:t>
            </a:r>
            <a:r>
              <a:rPr lang="nl-NL" dirty="0" err="1"/>
              <a:t>exerspe</a:t>
            </a:r>
            <a:r>
              <a:rPr lang="nl-NL" dirty="0"/>
              <a:t> </a:t>
            </a:r>
            <a:r>
              <a:rPr lang="nl-NL" dirty="0" err="1"/>
              <a:t>lleniti</a:t>
            </a:r>
            <a:r>
              <a:rPr lang="nl-NL" dirty="0"/>
              <a:t> </a:t>
            </a:r>
            <a:r>
              <a:rPr lang="nl-NL" dirty="0" err="1"/>
              <a:t>orerum</a:t>
            </a:r>
            <a:r>
              <a:rPr lang="nl-NL" dirty="0"/>
              <a:t> fuga. Name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maximin</a:t>
            </a:r>
            <a:r>
              <a:rPr lang="nl-NL" dirty="0"/>
              <a:t> </a:t>
            </a:r>
            <a:r>
              <a:rPr lang="nl-NL" dirty="0" err="1"/>
              <a:t>ieturiorae</a:t>
            </a:r>
            <a:r>
              <a:rPr lang="nl-NL" dirty="0"/>
              <a:t> ius. </a:t>
            </a:r>
            <a:r>
              <a:rPr lang="nl-NL" dirty="0" err="1"/>
              <a:t>Ibus</a:t>
            </a:r>
            <a:r>
              <a:rPr lang="nl-NL" dirty="0"/>
              <a:t> </a:t>
            </a:r>
            <a:r>
              <a:rPr lang="nl-NL" dirty="0" err="1"/>
              <a:t>raes</a:t>
            </a:r>
            <a:r>
              <a:rPr lang="nl-NL" dirty="0"/>
              <a:t> </a:t>
            </a:r>
            <a:r>
              <a:rPr lang="nl-NL" dirty="0" err="1"/>
              <a:t>doluptis</a:t>
            </a:r>
            <a:r>
              <a:rPr lang="nl-NL" dirty="0"/>
              <a:t> </a:t>
            </a:r>
            <a:r>
              <a:rPr lang="nl-NL" dirty="0" err="1"/>
              <a:t>dolorem</a:t>
            </a:r>
            <a:r>
              <a:rPr lang="nl-NL" dirty="0"/>
              <a:t> </a:t>
            </a:r>
            <a:r>
              <a:rPr lang="nl-NL" dirty="0" err="1"/>
              <a:t>olendit</a:t>
            </a:r>
            <a:r>
              <a:rPr lang="nl-NL" dirty="0"/>
              <a:t> </a:t>
            </a:r>
            <a:r>
              <a:rPr lang="nl-NL" dirty="0" err="1"/>
              <a:t>providusdam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 as </a:t>
            </a:r>
            <a:r>
              <a:rPr lang="nl-NL" dirty="0" err="1"/>
              <a:t>quam</a:t>
            </a:r>
            <a:r>
              <a:rPr lang="nl-NL" dirty="0"/>
              <a:t> ut.</a:t>
            </a:r>
          </a:p>
          <a:p>
            <a:endParaRPr lang="nl-NL" dirty="0"/>
          </a:p>
        </p:txBody>
      </p:sp>
      <p:sp>
        <p:nvSpPr>
          <p:cNvPr id="13" name="Ondertitel 3">
            <a:extLst>
              <a:ext uri="{FF2B5EF4-FFF2-40B4-BE49-F238E27FC236}">
                <a16:creationId xmlns:a16="http://schemas.microsoft.com/office/drawing/2014/main" id="{6CDE7B0E-0426-6569-A414-86D5DF08A7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4613" y="7094551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Imus</a:t>
            </a:r>
            <a:r>
              <a:rPr lang="nl-NL" dirty="0"/>
              <a:t> ut que </a:t>
            </a:r>
            <a:r>
              <a:rPr lang="nl-NL" dirty="0" err="1"/>
              <a:t>nimet</a:t>
            </a:r>
            <a:r>
              <a:rPr lang="nl-NL" dirty="0"/>
              <a:t>, tem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facearci</a:t>
            </a:r>
            <a:r>
              <a:rPr lang="nl-NL" dirty="0"/>
              <a:t> </a:t>
            </a:r>
            <a:r>
              <a:rPr lang="nl-NL" dirty="0" err="1"/>
              <a:t>aceatquae</a:t>
            </a:r>
            <a:r>
              <a:rPr lang="nl-NL" dirty="0"/>
              <a:t> con re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moloreiunt</a:t>
            </a:r>
            <a:r>
              <a:rPr lang="nl-NL" dirty="0"/>
              <a:t> </a:t>
            </a:r>
            <a:r>
              <a:rPr lang="nl-NL" dirty="0" err="1"/>
              <a:t>occuptaque</a:t>
            </a:r>
            <a:r>
              <a:rPr lang="nl-NL" dirty="0"/>
              <a:t> </a:t>
            </a:r>
            <a:r>
              <a:rPr lang="nl-NL" dirty="0" err="1"/>
              <a:t>officabo</a:t>
            </a:r>
            <a:r>
              <a:rPr lang="nl-NL" dirty="0"/>
              <a:t>. Nam, </a:t>
            </a:r>
            <a:r>
              <a:rPr lang="nl-NL" dirty="0" err="1"/>
              <a:t>nienist</a:t>
            </a:r>
            <a:r>
              <a:rPr lang="nl-NL" dirty="0"/>
              <a:t> </a:t>
            </a:r>
            <a:r>
              <a:rPr lang="nl-NL" dirty="0" err="1"/>
              <a:t>ioreperrovit</a:t>
            </a:r>
            <a:r>
              <a:rPr lang="nl-NL" dirty="0"/>
              <a:t> </a:t>
            </a:r>
            <a:r>
              <a:rPr lang="nl-NL" dirty="0" err="1"/>
              <a:t>esento</a:t>
            </a:r>
            <a:r>
              <a:rPr lang="nl-NL" dirty="0"/>
              <a:t> et </a:t>
            </a:r>
            <a:r>
              <a:rPr lang="nl-NL" dirty="0" err="1"/>
              <a:t>excea</a:t>
            </a:r>
            <a:r>
              <a:rPr lang="nl-NL" dirty="0"/>
              <a:t> </a:t>
            </a:r>
            <a:r>
              <a:rPr lang="nl-NL" dirty="0" err="1"/>
              <a:t>excerit</a:t>
            </a:r>
            <a:r>
              <a:rPr lang="nl-NL" dirty="0"/>
              <a:t> vides </a:t>
            </a:r>
            <a:r>
              <a:rPr lang="nl-NL" dirty="0" err="1"/>
              <a:t>ducipsandem</a:t>
            </a:r>
            <a:r>
              <a:rPr lang="nl-NL" dirty="0"/>
              <a:t> </a:t>
            </a:r>
            <a:r>
              <a:rPr lang="nl-NL" dirty="0" err="1"/>
              <a:t>audanimi</a:t>
            </a:r>
            <a:r>
              <a:rPr lang="nl-NL" dirty="0"/>
              <a:t>, </a:t>
            </a:r>
            <a:r>
              <a:rPr lang="nl-NL" dirty="0" err="1"/>
              <a:t>inus</a:t>
            </a:r>
            <a:r>
              <a:rPr lang="nl-NL" dirty="0"/>
              <a:t>, </a:t>
            </a:r>
            <a:r>
              <a:rPr lang="nl-NL" dirty="0" err="1"/>
              <a:t>conet</a:t>
            </a:r>
            <a:r>
              <a:rPr lang="nl-NL" dirty="0"/>
              <a:t> </a:t>
            </a:r>
            <a:r>
              <a:rPr lang="nl-NL" dirty="0" err="1"/>
              <a:t>arum</a:t>
            </a:r>
            <a:r>
              <a:rPr lang="nl-NL" dirty="0"/>
              <a:t> es </a:t>
            </a:r>
            <a:r>
              <a:rPr lang="nl-NL" dirty="0" err="1"/>
              <a:t>sequia</a:t>
            </a:r>
            <a:r>
              <a:rPr lang="nl-NL" dirty="0"/>
              <a:t> </a:t>
            </a:r>
            <a:r>
              <a:rPr lang="nl-NL" dirty="0" err="1"/>
              <a:t>nissi</a:t>
            </a:r>
            <a:r>
              <a:rPr lang="nl-NL" dirty="0"/>
              <a:t> tem. </a:t>
            </a:r>
            <a:r>
              <a:rPr lang="nl-NL" dirty="0" err="1"/>
              <a:t>Nequam</a:t>
            </a:r>
            <a:r>
              <a:rPr lang="nl-NL" dirty="0"/>
              <a:t> </a:t>
            </a:r>
            <a:r>
              <a:rPr lang="nl-NL" dirty="0" err="1"/>
              <a:t>hicaepr</a:t>
            </a:r>
            <a:r>
              <a:rPr lang="nl-NL" dirty="0"/>
              <a:t> </a:t>
            </a:r>
            <a:r>
              <a:rPr lang="nl-NL" dirty="0" err="1"/>
              <a:t>eptatiamus</a:t>
            </a:r>
            <a:r>
              <a:rPr lang="nl-NL" dirty="0"/>
              <a:t> ex et que </a:t>
            </a:r>
            <a:r>
              <a:rPr lang="nl-NL" dirty="0" err="1"/>
              <a:t>cusa</a:t>
            </a:r>
            <a:r>
              <a:rPr lang="nl-NL" dirty="0"/>
              <a:t> dis at.</a:t>
            </a:r>
          </a:p>
          <a:p>
            <a:r>
              <a:rPr lang="nl-NL" dirty="0" err="1"/>
              <a:t>Igent</a:t>
            </a:r>
            <a:r>
              <a:rPr lang="nl-NL" dirty="0"/>
              <a:t> fuga. Nam </a:t>
            </a:r>
            <a:r>
              <a:rPr lang="nl-NL" dirty="0" err="1"/>
              <a:t>volores</a:t>
            </a:r>
            <a:r>
              <a:rPr lang="nl-NL" dirty="0"/>
              <a:t> </a:t>
            </a:r>
            <a:r>
              <a:rPr lang="nl-NL" dirty="0" err="1"/>
              <a:t>tessus</a:t>
            </a:r>
            <a:r>
              <a:rPr lang="nl-NL" dirty="0"/>
              <a:t> </a:t>
            </a:r>
            <a:r>
              <a:rPr lang="nl-NL" dirty="0" err="1"/>
              <a:t>suntectem</a:t>
            </a:r>
            <a:r>
              <a:rPr lang="nl-NL" dirty="0"/>
              <a:t> </a:t>
            </a:r>
            <a:r>
              <a:rPr lang="nl-NL" dirty="0" err="1"/>
              <a:t>eati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fugit</a:t>
            </a:r>
            <a:r>
              <a:rPr lang="nl-NL" dirty="0"/>
              <a:t> </a:t>
            </a:r>
            <a:r>
              <a:rPr lang="nl-NL" dirty="0" err="1"/>
              <a:t>parum</a:t>
            </a:r>
            <a:r>
              <a:rPr lang="nl-NL" dirty="0"/>
              <a:t> </a:t>
            </a:r>
            <a:r>
              <a:rPr lang="nl-NL" dirty="0" err="1"/>
              <a:t>renimo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alitam</a:t>
            </a:r>
            <a:r>
              <a:rPr lang="nl-NL" dirty="0"/>
              <a:t> </a:t>
            </a:r>
            <a:r>
              <a:rPr lang="nl-NL" dirty="0" err="1"/>
              <a:t>nim</a:t>
            </a:r>
            <a:r>
              <a:rPr lang="nl-NL" dirty="0"/>
              <a:t> fuga. </a:t>
            </a:r>
            <a:r>
              <a:rPr lang="nl-NL" dirty="0" err="1"/>
              <a:t>Rorerch</a:t>
            </a:r>
            <a:r>
              <a:rPr lang="nl-NL" dirty="0"/>
              <a:t> </a:t>
            </a:r>
            <a:r>
              <a:rPr lang="nl-NL" dirty="0" err="1"/>
              <a:t>ictotaque</a:t>
            </a:r>
            <a:r>
              <a:rPr lang="nl-NL" dirty="0"/>
              <a:t> </a:t>
            </a:r>
            <a:r>
              <a:rPr lang="nl-NL" dirty="0" err="1"/>
              <a:t>nisit</a:t>
            </a:r>
            <a:r>
              <a:rPr lang="nl-NL" dirty="0"/>
              <a:t> </a:t>
            </a:r>
            <a:r>
              <a:rPr lang="nl-NL" dirty="0" err="1"/>
              <a:t>exerspe</a:t>
            </a:r>
            <a:r>
              <a:rPr lang="nl-NL" dirty="0"/>
              <a:t> </a:t>
            </a:r>
            <a:r>
              <a:rPr lang="nl-NL" dirty="0" err="1"/>
              <a:t>lleniti</a:t>
            </a:r>
            <a:r>
              <a:rPr lang="nl-NL" dirty="0"/>
              <a:t> </a:t>
            </a:r>
            <a:r>
              <a:rPr lang="nl-NL" dirty="0" err="1"/>
              <a:t>orerum</a:t>
            </a:r>
            <a:r>
              <a:rPr lang="nl-NL" dirty="0"/>
              <a:t> fuga. Name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maximin</a:t>
            </a:r>
            <a:r>
              <a:rPr lang="nl-NL" dirty="0"/>
              <a:t> </a:t>
            </a:r>
            <a:r>
              <a:rPr lang="nl-NL" dirty="0" err="1"/>
              <a:t>ieturiorae</a:t>
            </a:r>
            <a:r>
              <a:rPr lang="nl-NL" dirty="0"/>
              <a:t> ius. </a:t>
            </a:r>
            <a:r>
              <a:rPr lang="nl-NL" dirty="0" err="1"/>
              <a:t>Ibus</a:t>
            </a:r>
            <a:r>
              <a:rPr lang="nl-NL" dirty="0"/>
              <a:t> </a:t>
            </a:r>
            <a:r>
              <a:rPr lang="nl-NL" dirty="0" err="1"/>
              <a:t>raes</a:t>
            </a:r>
            <a:r>
              <a:rPr lang="nl-NL" dirty="0"/>
              <a:t> </a:t>
            </a:r>
            <a:r>
              <a:rPr lang="nl-NL" dirty="0" err="1"/>
              <a:t>doluptis</a:t>
            </a:r>
            <a:r>
              <a:rPr lang="nl-NL" dirty="0"/>
              <a:t> </a:t>
            </a:r>
            <a:r>
              <a:rPr lang="nl-NL" dirty="0" err="1"/>
              <a:t>dolorem</a:t>
            </a:r>
            <a:r>
              <a:rPr lang="nl-NL" dirty="0"/>
              <a:t> </a:t>
            </a:r>
            <a:r>
              <a:rPr lang="nl-NL" dirty="0" err="1"/>
              <a:t>olendit</a:t>
            </a:r>
            <a:r>
              <a:rPr lang="nl-NL" dirty="0"/>
              <a:t> </a:t>
            </a:r>
            <a:r>
              <a:rPr lang="nl-NL" dirty="0" err="1"/>
              <a:t>providusdam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 as </a:t>
            </a:r>
            <a:r>
              <a:rPr lang="nl-NL" dirty="0" err="1"/>
              <a:t>quam</a:t>
            </a:r>
            <a:r>
              <a:rPr lang="nl-NL" dirty="0"/>
              <a:t> ut.</a:t>
            </a:r>
          </a:p>
          <a:p>
            <a:endParaRPr lang="nl-NL" dirty="0"/>
          </a:p>
        </p:txBody>
      </p:sp>
      <p:sp>
        <p:nvSpPr>
          <p:cNvPr id="14" name="Ondertitel 3">
            <a:extLst>
              <a:ext uri="{FF2B5EF4-FFF2-40B4-BE49-F238E27FC236}">
                <a16:creationId xmlns:a16="http://schemas.microsoft.com/office/drawing/2014/main" id="{D0C33A31-66F2-3563-5FC6-E131C5C3C5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65944" y="7094551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Imus</a:t>
            </a:r>
            <a:r>
              <a:rPr lang="nl-NL" dirty="0"/>
              <a:t> ut que </a:t>
            </a:r>
            <a:r>
              <a:rPr lang="nl-NL" dirty="0" err="1"/>
              <a:t>nimet</a:t>
            </a:r>
            <a:r>
              <a:rPr lang="nl-NL" dirty="0"/>
              <a:t>, tem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facearci</a:t>
            </a:r>
            <a:r>
              <a:rPr lang="nl-NL" dirty="0"/>
              <a:t> </a:t>
            </a:r>
            <a:r>
              <a:rPr lang="nl-NL" dirty="0" err="1"/>
              <a:t>aceatquae</a:t>
            </a:r>
            <a:r>
              <a:rPr lang="nl-NL" dirty="0"/>
              <a:t> con re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moloreiunt</a:t>
            </a:r>
            <a:r>
              <a:rPr lang="nl-NL" dirty="0"/>
              <a:t> </a:t>
            </a:r>
            <a:r>
              <a:rPr lang="nl-NL" dirty="0" err="1"/>
              <a:t>occuptaque</a:t>
            </a:r>
            <a:r>
              <a:rPr lang="nl-NL" dirty="0"/>
              <a:t> </a:t>
            </a:r>
            <a:r>
              <a:rPr lang="nl-NL" dirty="0" err="1"/>
              <a:t>officabo</a:t>
            </a:r>
            <a:r>
              <a:rPr lang="nl-NL" dirty="0"/>
              <a:t>. Nam, </a:t>
            </a:r>
            <a:r>
              <a:rPr lang="nl-NL" dirty="0" err="1"/>
              <a:t>nienist</a:t>
            </a:r>
            <a:r>
              <a:rPr lang="nl-NL" dirty="0"/>
              <a:t> </a:t>
            </a:r>
            <a:r>
              <a:rPr lang="nl-NL" dirty="0" err="1"/>
              <a:t>ioreperrovit</a:t>
            </a:r>
            <a:r>
              <a:rPr lang="nl-NL" dirty="0"/>
              <a:t> </a:t>
            </a:r>
            <a:r>
              <a:rPr lang="nl-NL" dirty="0" err="1"/>
              <a:t>esento</a:t>
            </a:r>
            <a:r>
              <a:rPr lang="nl-NL" dirty="0"/>
              <a:t> et </a:t>
            </a:r>
            <a:r>
              <a:rPr lang="nl-NL" dirty="0" err="1"/>
              <a:t>excea</a:t>
            </a:r>
            <a:r>
              <a:rPr lang="nl-NL" dirty="0"/>
              <a:t> </a:t>
            </a:r>
            <a:r>
              <a:rPr lang="nl-NL" dirty="0" err="1"/>
              <a:t>excerit</a:t>
            </a:r>
            <a:r>
              <a:rPr lang="nl-NL" dirty="0"/>
              <a:t> vides </a:t>
            </a:r>
            <a:r>
              <a:rPr lang="nl-NL" dirty="0" err="1"/>
              <a:t>ducipsandem</a:t>
            </a:r>
            <a:r>
              <a:rPr lang="nl-NL" dirty="0"/>
              <a:t> </a:t>
            </a:r>
            <a:r>
              <a:rPr lang="nl-NL" dirty="0" err="1"/>
              <a:t>audanimi</a:t>
            </a:r>
            <a:r>
              <a:rPr lang="nl-NL" dirty="0"/>
              <a:t>, </a:t>
            </a:r>
            <a:r>
              <a:rPr lang="nl-NL" dirty="0" err="1"/>
              <a:t>inus</a:t>
            </a:r>
            <a:r>
              <a:rPr lang="nl-NL" dirty="0"/>
              <a:t>, </a:t>
            </a:r>
            <a:r>
              <a:rPr lang="nl-NL" dirty="0" err="1"/>
              <a:t>conet</a:t>
            </a:r>
            <a:r>
              <a:rPr lang="nl-NL" dirty="0"/>
              <a:t> </a:t>
            </a:r>
            <a:r>
              <a:rPr lang="nl-NL" dirty="0" err="1"/>
              <a:t>arum</a:t>
            </a:r>
            <a:r>
              <a:rPr lang="nl-NL" dirty="0"/>
              <a:t> es </a:t>
            </a:r>
            <a:r>
              <a:rPr lang="nl-NL" dirty="0" err="1"/>
              <a:t>sequia</a:t>
            </a:r>
            <a:r>
              <a:rPr lang="nl-NL" dirty="0"/>
              <a:t> </a:t>
            </a:r>
            <a:r>
              <a:rPr lang="nl-NL" dirty="0" err="1"/>
              <a:t>nissi</a:t>
            </a:r>
            <a:r>
              <a:rPr lang="nl-NL" dirty="0"/>
              <a:t> tem. </a:t>
            </a:r>
            <a:r>
              <a:rPr lang="nl-NL" dirty="0" err="1"/>
              <a:t>Nequam</a:t>
            </a:r>
            <a:r>
              <a:rPr lang="nl-NL" dirty="0"/>
              <a:t> </a:t>
            </a:r>
            <a:r>
              <a:rPr lang="nl-NL" dirty="0" err="1"/>
              <a:t>hicaepr</a:t>
            </a:r>
            <a:r>
              <a:rPr lang="nl-NL" dirty="0"/>
              <a:t> </a:t>
            </a:r>
            <a:r>
              <a:rPr lang="nl-NL" dirty="0" err="1"/>
              <a:t>eptatiamus</a:t>
            </a:r>
            <a:r>
              <a:rPr lang="nl-NL" dirty="0"/>
              <a:t> ex et que </a:t>
            </a:r>
            <a:r>
              <a:rPr lang="nl-NL" dirty="0" err="1"/>
              <a:t>cusa</a:t>
            </a:r>
            <a:r>
              <a:rPr lang="nl-NL" dirty="0"/>
              <a:t> dis at.</a:t>
            </a:r>
          </a:p>
          <a:p>
            <a:r>
              <a:rPr lang="nl-NL" dirty="0" err="1"/>
              <a:t>Igent</a:t>
            </a:r>
            <a:r>
              <a:rPr lang="nl-NL" dirty="0"/>
              <a:t> fuga. Nam </a:t>
            </a:r>
            <a:r>
              <a:rPr lang="nl-NL" dirty="0" err="1"/>
              <a:t>volores</a:t>
            </a:r>
            <a:r>
              <a:rPr lang="nl-NL" dirty="0"/>
              <a:t> </a:t>
            </a:r>
            <a:r>
              <a:rPr lang="nl-NL" dirty="0" err="1"/>
              <a:t>tessus</a:t>
            </a:r>
            <a:r>
              <a:rPr lang="nl-NL" dirty="0"/>
              <a:t> </a:t>
            </a:r>
            <a:r>
              <a:rPr lang="nl-NL" dirty="0" err="1"/>
              <a:t>suntectem</a:t>
            </a:r>
            <a:r>
              <a:rPr lang="nl-NL" dirty="0"/>
              <a:t> </a:t>
            </a:r>
            <a:r>
              <a:rPr lang="nl-NL" dirty="0" err="1"/>
              <a:t>eati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fugit</a:t>
            </a:r>
            <a:r>
              <a:rPr lang="nl-NL" dirty="0"/>
              <a:t> </a:t>
            </a:r>
            <a:r>
              <a:rPr lang="nl-NL" dirty="0" err="1"/>
              <a:t>parum</a:t>
            </a:r>
            <a:r>
              <a:rPr lang="nl-NL" dirty="0"/>
              <a:t> </a:t>
            </a:r>
            <a:r>
              <a:rPr lang="nl-NL" dirty="0" err="1"/>
              <a:t>renimo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alitam</a:t>
            </a:r>
            <a:r>
              <a:rPr lang="nl-NL" dirty="0"/>
              <a:t> </a:t>
            </a:r>
            <a:r>
              <a:rPr lang="nl-NL" dirty="0" err="1"/>
              <a:t>nim</a:t>
            </a:r>
            <a:r>
              <a:rPr lang="nl-NL" dirty="0"/>
              <a:t> fuga. </a:t>
            </a:r>
            <a:r>
              <a:rPr lang="nl-NL" dirty="0" err="1"/>
              <a:t>Rorerch</a:t>
            </a:r>
            <a:r>
              <a:rPr lang="nl-NL" dirty="0"/>
              <a:t> </a:t>
            </a:r>
            <a:r>
              <a:rPr lang="nl-NL" dirty="0" err="1"/>
              <a:t>ictotaque</a:t>
            </a:r>
            <a:r>
              <a:rPr lang="nl-NL" dirty="0"/>
              <a:t> </a:t>
            </a:r>
            <a:r>
              <a:rPr lang="nl-NL" dirty="0" err="1"/>
              <a:t>nisit</a:t>
            </a:r>
            <a:r>
              <a:rPr lang="nl-NL" dirty="0"/>
              <a:t> </a:t>
            </a:r>
            <a:r>
              <a:rPr lang="nl-NL" dirty="0" err="1"/>
              <a:t>exerspe</a:t>
            </a:r>
            <a:r>
              <a:rPr lang="nl-NL" dirty="0"/>
              <a:t> </a:t>
            </a:r>
            <a:r>
              <a:rPr lang="nl-NL" dirty="0" err="1"/>
              <a:t>lleniti</a:t>
            </a:r>
            <a:r>
              <a:rPr lang="nl-NL" dirty="0"/>
              <a:t> </a:t>
            </a:r>
            <a:r>
              <a:rPr lang="nl-NL" dirty="0" err="1"/>
              <a:t>orerum</a:t>
            </a:r>
            <a:r>
              <a:rPr lang="nl-NL" dirty="0"/>
              <a:t> fuga. Name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maximin</a:t>
            </a:r>
            <a:r>
              <a:rPr lang="nl-NL" dirty="0"/>
              <a:t> </a:t>
            </a:r>
            <a:r>
              <a:rPr lang="nl-NL" dirty="0" err="1"/>
              <a:t>ieturiorae</a:t>
            </a:r>
            <a:r>
              <a:rPr lang="nl-NL" dirty="0"/>
              <a:t> ius. </a:t>
            </a:r>
            <a:r>
              <a:rPr lang="nl-NL" dirty="0" err="1"/>
              <a:t>Ibus</a:t>
            </a:r>
            <a:r>
              <a:rPr lang="nl-NL" dirty="0"/>
              <a:t> </a:t>
            </a:r>
            <a:r>
              <a:rPr lang="nl-NL" dirty="0" err="1"/>
              <a:t>raes</a:t>
            </a:r>
            <a:r>
              <a:rPr lang="nl-NL" dirty="0"/>
              <a:t> </a:t>
            </a:r>
            <a:r>
              <a:rPr lang="nl-NL" dirty="0" err="1"/>
              <a:t>doluptis</a:t>
            </a:r>
            <a:r>
              <a:rPr lang="nl-NL" dirty="0"/>
              <a:t> </a:t>
            </a:r>
            <a:r>
              <a:rPr lang="nl-NL" dirty="0" err="1"/>
              <a:t>dolorem</a:t>
            </a:r>
            <a:r>
              <a:rPr lang="nl-NL" dirty="0"/>
              <a:t> </a:t>
            </a:r>
            <a:r>
              <a:rPr lang="nl-NL" dirty="0" err="1"/>
              <a:t>olendit</a:t>
            </a:r>
            <a:r>
              <a:rPr lang="nl-NL" dirty="0"/>
              <a:t> </a:t>
            </a:r>
            <a:r>
              <a:rPr lang="nl-NL" dirty="0" err="1"/>
              <a:t>providusdam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 as </a:t>
            </a:r>
            <a:r>
              <a:rPr lang="nl-NL" dirty="0" err="1"/>
              <a:t>quam</a:t>
            </a:r>
            <a:r>
              <a:rPr lang="nl-NL" dirty="0"/>
              <a:t> ut.</a:t>
            </a:r>
          </a:p>
          <a:p>
            <a:endParaRPr lang="nl-NL" dirty="0"/>
          </a:p>
        </p:txBody>
      </p:sp>
      <p:sp>
        <p:nvSpPr>
          <p:cNvPr id="15" name="Ondertitel 3">
            <a:extLst>
              <a:ext uri="{FF2B5EF4-FFF2-40B4-BE49-F238E27FC236}">
                <a16:creationId xmlns:a16="http://schemas.microsoft.com/office/drawing/2014/main" id="{E9DAAA35-42B7-6B98-516F-C9D0474EC0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27395" y="7094551"/>
            <a:ext cx="4012507" cy="26941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425550" rtl="0" eaLnBrk="1" latinLnBrk="0" hangingPunct="1">
              <a:lnSpc>
                <a:spcPct val="125000"/>
              </a:lnSpc>
              <a:spcBef>
                <a:spcPts val="155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Imus</a:t>
            </a:r>
            <a:r>
              <a:rPr lang="nl-NL" dirty="0"/>
              <a:t> ut que </a:t>
            </a:r>
            <a:r>
              <a:rPr lang="nl-NL" dirty="0" err="1"/>
              <a:t>nimet</a:t>
            </a:r>
            <a:r>
              <a:rPr lang="nl-NL" dirty="0"/>
              <a:t>, tem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facearci</a:t>
            </a:r>
            <a:r>
              <a:rPr lang="nl-NL" dirty="0"/>
              <a:t> </a:t>
            </a:r>
            <a:r>
              <a:rPr lang="nl-NL" dirty="0" err="1"/>
              <a:t>aceatquae</a:t>
            </a:r>
            <a:r>
              <a:rPr lang="nl-NL" dirty="0"/>
              <a:t> con re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moloreiunt</a:t>
            </a:r>
            <a:r>
              <a:rPr lang="nl-NL" dirty="0"/>
              <a:t> </a:t>
            </a:r>
            <a:r>
              <a:rPr lang="nl-NL" dirty="0" err="1"/>
              <a:t>occuptaque</a:t>
            </a:r>
            <a:r>
              <a:rPr lang="nl-NL" dirty="0"/>
              <a:t> </a:t>
            </a:r>
            <a:r>
              <a:rPr lang="nl-NL" dirty="0" err="1"/>
              <a:t>officabo</a:t>
            </a:r>
            <a:r>
              <a:rPr lang="nl-NL" dirty="0"/>
              <a:t>. Nam, </a:t>
            </a:r>
            <a:r>
              <a:rPr lang="nl-NL" dirty="0" err="1"/>
              <a:t>nienist</a:t>
            </a:r>
            <a:r>
              <a:rPr lang="nl-NL" dirty="0"/>
              <a:t> </a:t>
            </a:r>
            <a:r>
              <a:rPr lang="nl-NL" dirty="0" err="1"/>
              <a:t>ioreperrovit</a:t>
            </a:r>
            <a:r>
              <a:rPr lang="nl-NL" dirty="0"/>
              <a:t> </a:t>
            </a:r>
            <a:r>
              <a:rPr lang="nl-NL" dirty="0" err="1"/>
              <a:t>esento</a:t>
            </a:r>
            <a:r>
              <a:rPr lang="nl-NL" dirty="0"/>
              <a:t> et </a:t>
            </a:r>
            <a:r>
              <a:rPr lang="nl-NL" dirty="0" err="1"/>
              <a:t>excea</a:t>
            </a:r>
            <a:r>
              <a:rPr lang="nl-NL" dirty="0"/>
              <a:t> </a:t>
            </a:r>
            <a:r>
              <a:rPr lang="nl-NL" dirty="0" err="1"/>
              <a:t>excerit</a:t>
            </a:r>
            <a:r>
              <a:rPr lang="nl-NL" dirty="0"/>
              <a:t> vides </a:t>
            </a:r>
            <a:r>
              <a:rPr lang="nl-NL" dirty="0" err="1"/>
              <a:t>ducipsandem</a:t>
            </a:r>
            <a:r>
              <a:rPr lang="nl-NL" dirty="0"/>
              <a:t> </a:t>
            </a:r>
            <a:r>
              <a:rPr lang="nl-NL" dirty="0" err="1"/>
              <a:t>audanimi</a:t>
            </a:r>
            <a:r>
              <a:rPr lang="nl-NL" dirty="0"/>
              <a:t>, </a:t>
            </a:r>
            <a:r>
              <a:rPr lang="nl-NL" dirty="0" err="1"/>
              <a:t>inus</a:t>
            </a:r>
            <a:r>
              <a:rPr lang="nl-NL" dirty="0"/>
              <a:t>, </a:t>
            </a:r>
            <a:r>
              <a:rPr lang="nl-NL" dirty="0" err="1"/>
              <a:t>conet</a:t>
            </a:r>
            <a:r>
              <a:rPr lang="nl-NL" dirty="0"/>
              <a:t> </a:t>
            </a:r>
            <a:r>
              <a:rPr lang="nl-NL" dirty="0" err="1"/>
              <a:t>arum</a:t>
            </a:r>
            <a:r>
              <a:rPr lang="nl-NL" dirty="0"/>
              <a:t> es </a:t>
            </a:r>
            <a:r>
              <a:rPr lang="nl-NL" dirty="0" err="1"/>
              <a:t>sequia</a:t>
            </a:r>
            <a:r>
              <a:rPr lang="nl-NL" dirty="0"/>
              <a:t> </a:t>
            </a:r>
            <a:r>
              <a:rPr lang="nl-NL" dirty="0" err="1"/>
              <a:t>nissi</a:t>
            </a:r>
            <a:r>
              <a:rPr lang="nl-NL" dirty="0"/>
              <a:t> tem. </a:t>
            </a:r>
            <a:r>
              <a:rPr lang="nl-NL" dirty="0" err="1"/>
              <a:t>Nequam</a:t>
            </a:r>
            <a:r>
              <a:rPr lang="nl-NL" dirty="0"/>
              <a:t> </a:t>
            </a:r>
            <a:r>
              <a:rPr lang="nl-NL" dirty="0" err="1"/>
              <a:t>hicaepr</a:t>
            </a:r>
            <a:r>
              <a:rPr lang="nl-NL" dirty="0"/>
              <a:t> </a:t>
            </a:r>
            <a:r>
              <a:rPr lang="nl-NL" dirty="0" err="1"/>
              <a:t>eptatiamus</a:t>
            </a:r>
            <a:r>
              <a:rPr lang="nl-NL" dirty="0"/>
              <a:t> ex et que </a:t>
            </a:r>
            <a:r>
              <a:rPr lang="nl-NL" dirty="0" err="1"/>
              <a:t>cusa</a:t>
            </a:r>
            <a:r>
              <a:rPr lang="nl-NL" dirty="0"/>
              <a:t> dis at.</a:t>
            </a:r>
          </a:p>
          <a:p>
            <a:r>
              <a:rPr lang="nl-NL" dirty="0" err="1"/>
              <a:t>Igent</a:t>
            </a:r>
            <a:r>
              <a:rPr lang="nl-NL" dirty="0"/>
              <a:t> fuga. Nam </a:t>
            </a:r>
            <a:r>
              <a:rPr lang="nl-NL" dirty="0" err="1"/>
              <a:t>volores</a:t>
            </a:r>
            <a:r>
              <a:rPr lang="nl-NL" dirty="0"/>
              <a:t> </a:t>
            </a:r>
            <a:r>
              <a:rPr lang="nl-NL" dirty="0" err="1"/>
              <a:t>tessus</a:t>
            </a:r>
            <a:r>
              <a:rPr lang="nl-NL" dirty="0"/>
              <a:t> </a:t>
            </a:r>
            <a:r>
              <a:rPr lang="nl-NL" dirty="0" err="1"/>
              <a:t>suntectem</a:t>
            </a:r>
            <a:r>
              <a:rPr lang="nl-NL" dirty="0"/>
              <a:t> </a:t>
            </a:r>
            <a:r>
              <a:rPr lang="nl-NL" dirty="0" err="1"/>
              <a:t>eati</a:t>
            </a:r>
            <a:r>
              <a:rPr lang="nl-NL" dirty="0"/>
              <a:t> </a:t>
            </a:r>
            <a:r>
              <a:rPr lang="nl-NL" dirty="0" err="1"/>
              <a:t>dolum</a:t>
            </a:r>
            <a:r>
              <a:rPr lang="nl-NL" dirty="0"/>
              <a:t> </a:t>
            </a:r>
            <a:r>
              <a:rPr lang="nl-NL" dirty="0" err="1"/>
              <a:t>fugit</a:t>
            </a:r>
            <a:r>
              <a:rPr lang="nl-NL" dirty="0"/>
              <a:t> </a:t>
            </a:r>
            <a:r>
              <a:rPr lang="nl-NL" dirty="0" err="1"/>
              <a:t>parum</a:t>
            </a:r>
            <a:r>
              <a:rPr lang="nl-NL" dirty="0"/>
              <a:t> </a:t>
            </a:r>
            <a:r>
              <a:rPr lang="nl-NL" dirty="0" err="1"/>
              <a:t>renimo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</a:t>
            </a:r>
            <a:r>
              <a:rPr lang="nl-NL" dirty="0" err="1"/>
              <a:t>alitam</a:t>
            </a:r>
            <a:r>
              <a:rPr lang="nl-NL" dirty="0"/>
              <a:t> </a:t>
            </a:r>
            <a:r>
              <a:rPr lang="nl-NL" dirty="0" err="1"/>
              <a:t>nim</a:t>
            </a:r>
            <a:r>
              <a:rPr lang="nl-NL" dirty="0"/>
              <a:t> fuga. </a:t>
            </a:r>
            <a:r>
              <a:rPr lang="nl-NL" dirty="0" err="1"/>
              <a:t>Rorerch</a:t>
            </a:r>
            <a:r>
              <a:rPr lang="nl-NL" dirty="0"/>
              <a:t> </a:t>
            </a:r>
            <a:r>
              <a:rPr lang="nl-NL" dirty="0" err="1"/>
              <a:t>ictotaque</a:t>
            </a:r>
            <a:r>
              <a:rPr lang="nl-NL" dirty="0"/>
              <a:t> </a:t>
            </a:r>
            <a:r>
              <a:rPr lang="nl-NL" dirty="0" err="1"/>
              <a:t>nisit</a:t>
            </a:r>
            <a:r>
              <a:rPr lang="nl-NL" dirty="0"/>
              <a:t> </a:t>
            </a:r>
            <a:r>
              <a:rPr lang="nl-NL" dirty="0" err="1"/>
              <a:t>exerspe</a:t>
            </a:r>
            <a:r>
              <a:rPr lang="nl-NL" dirty="0"/>
              <a:t> </a:t>
            </a:r>
            <a:r>
              <a:rPr lang="nl-NL" dirty="0" err="1"/>
              <a:t>lleniti</a:t>
            </a:r>
            <a:r>
              <a:rPr lang="nl-NL" dirty="0"/>
              <a:t> </a:t>
            </a:r>
            <a:r>
              <a:rPr lang="nl-NL" dirty="0" err="1"/>
              <a:t>orerum</a:t>
            </a:r>
            <a:r>
              <a:rPr lang="nl-NL" dirty="0"/>
              <a:t> fuga. Name </a:t>
            </a:r>
            <a:r>
              <a:rPr lang="nl-NL" dirty="0" err="1"/>
              <a:t>quid</a:t>
            </a:r>
            <a:r>
              <a:rPr lang="nl-NL" dirty="0"/>
              <a:t> </a:t>
            </a:r>
            <a:r>
              <a:rPr lang="nl-NL" dirty="0" err="1"/>
              <a:t>maximin</a:t>
            </a:r>
            <a:r>
              <a:rPr lang="nl-NL" dirty="0"/>
              <a:t> </a:t>
            </a:r>
            <a:r>
              <a:rPr lang="nl-NL" dirty="0" err="1"/>
              <a:t>ieturiorae</a:t>
            </a:r>
            <a:r>
              <a:rPr lang="nl-NL" dirty="0"/>
              <a:t> ius. </a:t>
            </a:r>
            <a:r>
              <a:rPr lang="nl-NL" dirty="0" err="1"/>
              <a:t>Ibus</a:t>
            </a:r>
            <a:r>
              <a:rPr lang="nl-NL" dirty="0"/>
              <a:t> </a:t>
            </a:r>
            <a:r>
              <a:rPr lang="nl-NL" dirty="0" err="1"/>
              <a:t>raes</a:t>
            </a:r>
            <a:r>
              <a:rPr lang="nl-NL" dirty="0"/>
              <a:t> </a:t>
            </a:r>
            <a:r>
              <a:rPr lang="nl-NL" dirty="0" err="1"/>
              <a:t>doluptis</a:t>
            </a:r>
            <a:r>
              <a:rPr lang="nl-NL" dirty="0"/>
              <a:t> </a:t>
            </a:r>
            <a:r>
              <a:rPr lang="nl-NL" dirty="0" err="1"/>
              <a:t>dolorem</a:t>
            </a:r>
            <a:r>
              <a:rPr lang="nl-NL" dirty="0"/>
              <a:t> </a:t>
            </a:r>
            <a:r>
              <a:rPr lang="nl-NL" dirty="0" err="1"/>
              <a:t>olendit</a:t>
            </a:r>
            <a:r>
              <a:rPr lang="nl-NL" dirty="0"/>
              <a:t> </a:t>
            </a:r>
            <a:r>
              <a:rPr lang="nl-NL" dirty="0" err="1"/>
              <a:t>providusdam</a:t>
            </a:r>
            <a:r>
              <a:rPr lang="nl-NL" dirty="0"/>
              <a:t> </a:t>
            </a:r>
            <a:r>
              <a:rPr lang="nl-NL" dirty="0" err="1"/>
              <a:t>velit</a:t>
            </a:r>
            <a:r>
              <a:rPr lang="nl-NL" dirty="0"/>
              <a:t> as </a:t>
            </a:r>
            <a:r>
              <a:rPr lang="nl-NL" dirty="0" err="1"/>
              <a:t>quam</a:t>
            </a:r>
            <a:r>
              <a:rPr lang="nl-NL" dirty="0"/>
              <a:t> ut.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1541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619</Words>
  <Application>Microsoft Macintosh PowerPoint</Application>
  <PresentationFormat>Aangepast</PresentationFormat>
  <Paragraphs>14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Patrick Vas | DDK</dc:creator>
  <cp:lastModifiedBy>Patrick Vas | DDK</cp:lastModifiedBy>
  <cp:revision>1</cp:revision>
  <dcterms:created xsi:type="dcterms:W3CDTF">2026-04-23T07:24:01Z</dcterms:created>
  <dcterms:modified xsi:type="dcterms:W3CDTF">2026-04-23T07:57:59Z</dcterms:modified>
</cp:coreProperties>
</file>