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658"/>
  </p:normalViewPr>
  <p:slideViewPr>
    <p:cSldViewPr snapToGrid="0" showGuides="1">
      <p:cViewPr varScale="1">
        <p:scale>
          <a:sx n="77" d="100"/>
          <a:sy n="77" d="100"/>
        </p:scale>
        <p:origin x="2048" y="19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5BE1966-0CF3-9447-DB3E-D727B1BB1B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5556"/>
            <a:ext cx="15116175" cy="106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3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7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0AE7ABF-F14B-C66B-9C41-D990C6D26C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5555"/>
            <a:ext cx="15120865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1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1631E18-D2D3-1EA4-A49A-610F6D77BB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3174" y="5556"/>
            <a:ext cx="15120863" cy="106862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613" y="2651760"/>
            <a:ext cx="4012507" cy="2694146"/>
          </a:xfrm>
        </p:spPr>
        <p:txBody>
          <a:bodyPr lIns="0" tIns="0" rIns="0" bIns="0"/>
          <a:lstStyle>
            <a:lvl1pPr marL="0" indent="0" algn="l">
              <a:lnSpc>
                <a:spcPct val="125000"/>
              </a:lnSpc>
              <a:buNone/>
              <a:defRPr sz="1200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0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7C57A-4DC3-C949-955F-D6F3675DC3D9}" type="datetimeFigureOut">
              <a:rPr lang="nl-NL" smtClean="0"/>
              <a:t>20-05-2026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E1DB6-97E2-CF43-9E26-3BD59730B8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7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>
            <a:extLst>
              <a:ext uri="{FF2B5EF4-FFF2-40B4-BE49-F238E27FC236}">
                <a16:creationId xmlns:a16="http://schemas.microsoft.com/office/drawing/2014/main" id="{D5FEA243-1C59-7C2B-D790-E5749D9E1C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97548" y="7511994"/>
            <a:ext cx="3962842" cy="4989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i="1" dirty="0"/>
              <a:t>Vul hier zelf informatie in</a:t>
            </a:r>
          </a:p>
        </p:txBody>
      </p:sp>
      <p:sp>
        <p:nvSpPr>
          <p:cNvPr id="7" name="Ondertitel 3">
            <a:extLst>
              <a:ext uri="{FF2B5EF4-FFF2-40B4-BE49-F238E27FC236}">
                <a16:creationId xmlns:a16="http://schemas.microsoft.com/office/drawing/2014/main" id="{4FAA1456-0886-D343-227B-BECC1B8352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97548" y="8654994"/>
            <a:ext cx="3962842" cy="11350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i="1" dirty="0"/>
              <a:t>Vul hier zelf informatie in</a:t>
            </a:r>
          </a:p>
        </p:txBody>
      </p:sp>
    </p:spTree>
    <p:extLst>
      <p:ext uri="{BB962C8B-B14F-4D97-AF65-F5344CB8AC3E}">
        <p14:creationId xmlns:p14="http://schemas.microsoft.com/office/powerpoint/2010/main" val="79639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B865D2A5-8BE8-341F-FFF5-4021ABEB6F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84613" y="2751151"/>
            <a:ext cx="4012507" cy="2694146"/>
          </a:xfrm>
        </p:spPr>
        <p:txBody>
          <a:bodyPr>
            <a:normAutofit/>
          </a:bodyPr>
          <a:lstStyle/>
          <a:p>
            <a:r>
              <a:rPr lang="nl-NL" i="1" dirty="0"/>
              <a:t>Vul hier zelf informatie in</a:t>
            </a:r>
            <a:endParaRPr lang="nl-NL" dirty="0"/>
          </a:p>
        </p:txBody>
      </p:sp>
      <p:sp>
        <p:nvSpPr>
          <p:cNvPr id="5" name="Ondertitel 3">
            <a:extLst>
              <a:ext uri="{FF2B5EF4-FFF2-40B4-BE49-F238E27FC236}">
                <a16:creationId xmlns:a16="http://schemas.microsoft.com/office/drawing/2014/main" id="{8C8E7BA4-B435-C963-3CA8-117686799FB0}"/>
              </a:ext>
            </a:extLst>
          </p:cNvPr>
          <p:cNvSpPr txBox="1">
            <a:spLocks/>
          </p:cNvSpPr>
          <p:nvPr/>
        </p:nvSpPr>
        <p:spPr>
          <a:xfrm>
            <a:off x="5546065" y="2651760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6" name="Ondertitel 3">
            <a:extLst>
              <a:ext uri="{FF2B5EF4-FFF2-40B4-BE49-F238E27FC236}">
                <a16:creationId xmlns:a16="http://schemas.microsoft.com/office/drawing/2014/main" id="{FB7847A2-5B5F-2969-C1DC-C5CE24C6EAE6}"/>
              </a:ext>
            </a:extLst>
          </p:cNvPr>
          <p:cNvSpPr txBox="1">
            <a:spLocks/>
          </p:cNvSpPr>
          <p:nvPr/>
        </p:nvSpPr>
        <p:spPr>
          <a:xfrm>
            <a:off x="10227396" y="2651760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7" name="Ondertitel 3">
            <a:extLst>
              <a:ext uri="{FF2B5EF4-FFF2-40B4-BE49-F238E27FC236}">
                <a16:creationId xmlns:a16="http://schemas.microsoft.com/office/drawing/2014/main" id="{444009FD-3785-BC56-490B-01E59EE4CCB4}"/>
              </a:ext>
            </a:extLst>
          </p:cNvPr>
          <p:cNvSpPr txBox="1">
            <a:spLocks/>
          </p:cNvSpPr>
          <p:nvPr/>
        </p:nvSpPr>
        <p:spPr>
          <a:xfrm>
            <a:off x="5565943" y="2651760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11" name="Ondertitel 3">
            <a:extLst>
              <a:ext uri="{FF2B5EF4-FFF2-40B4-BE49-F238E27FC236}">
                <a16:creationId xmlns:a16="http://schemas.microsoft.com/office/drawing/2014/main" id="{85E7B534-9361-5A6A-6B77-D6F977E738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65944" y="27511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Vul hier zelf informatie in</a:t>
            </a:r>
            <a:endParaRPr lang="nl-NL" dirty="0"/>
          </a:p>
        </p:txBody>
      </p:sp>
      <p:sp>
        <p:nvSpPr>
          <p:cNvPr id="12" name="Ondertitel 3">
            <a:extLst>
              <a:ext uri="{FF2B5EF4-FFF2-40B4-BE49-F238E27FC236}">
                <a16:creationId xmlns:a16="http://schemas.microsoft.com/office/drawing/2014/main" id="{F3BFC2D9-7F3D-CA4C-148F-510F0E394D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7395" y="27511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Vul hier zelf informatie in</a:t>
            </a:r>
            <a:endParaRPr lang="nl-NL" dirty="0"/>
          </a:p>
        </p:txBody>
      </p:sp>
      <p:sp>
        <p:nvSpPr>
          <p:cNvPr id="13" name="Ondertitel 3">
            <a:extLst>
              <a:ext uri="{FF2B5EF4-FFF2-40B4-BE49-F238E27FC236}">
                <a16:creationId xmlns:a16="http://schemas.microsoft.com/office/drawing/2014/main" id="{6CDE7B0E-0426-6569-A414-86D5DF08A7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4613" y="70945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Vul hier zelf informatie in</a:t>
            </a:r>
            <a:endParaRPr lang="nl-NL" dirty="0"/>
          </a:p>
        </p:txBody>
      </p:sp>
      <p:sp>
        <p:nvSpPr>
          <p:cNvPr id="14" name="Ondertitel 3">
            <a:extLst>
              <a:ext uri="{FF2B5EF4-FFF2-40B4-BE49-F238E27FC236}">
                <a16:creationId xmlns:a16="http://schemas.microsoft.com/office/drawing/2014/main" id="{D0C33A31-66F2-3563-5FC6-E131C5C3C5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65944" y="70945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Vul hier zelf informatie in</a:t>
            </a:r>
            <a:endParaRPr lang="nl-NL" dirty="0"/>
          </a:p>
        </p:txBody>
      </p:sp>
      <p:sp>
        <p:nvSpPr>
          <p:cNvPr id="15" name="Ondertitel 3">
            <a:extLst>
              <a:ext uri="{FF2B5EF4-FFF2-40B4-BE49-F238E27FC236}">
                <a16:creationId xmlns:a16="http://schemas.microsoft.com/office/drawing/2014/main" id="{E9DAAA35-42B7-6B98-516F-C9D0474EC0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7395" y="70945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Vul hier zelf informatie 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541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40</Words>
  <Application>Microsoft Macintosh PowerPoint</Application>
  <PresentationFormat>Aangepast</PresentationFormat>
  <Paragraphs>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Vas | DDK</dc:creator>
  <cp:lastModifiedBy>Menno Kouveld</cp:lastModifiedBy>
  <cp:revision>3</cp:revision>
  <dcterms:created xsi:type="dcterms:W3CDTF">2026-04-23T07:24:01Z</dcterms:created>
  <dcterms:modified xsi:type="dcterms:W3CDTF">2026-05-20T13:38:43Z</dcterms:modified>
</cp:coreProperties>
</file>